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2B91A-9219-4813-AB61-9B41D4644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560ED-07C1-44E9-9F2B-F45226E9F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F3855-CCB8-423C-BB2E-D16E16CAE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A53E-D408-4FAE-892B-AB36F9E7FB6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CA280-D817-4A1E-9A78-7D391A1E0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C7B30-C851-470D-8DC6-FC1EBC2D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A4AF-5247-4032-A77A-E734B0999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8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10949-9409-420D-A0BA-462F4062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1167BD-1BE7-462D-BDB4-18D66A1D9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8B00C-ADEF-42FC-87B4-ECA02CC3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A53E-D408-4FAE-892B-AB36F9E7FB6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44FAD-4234-45CB-BFF6-FE16345E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02F61-38F6-4FB0-9A34-15E546F9E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A4AF-5247-4032-A77A-E734B0999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63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D89F5F-06DE-46BE-9401-3FE0B42838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ABC76-34C2-485D-A16B-BD2EE64E3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5B2E7-AEB3-40AD-896C-3A39730B5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A53E-D408-4FAE-892B-AB36F9E7FB6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CBE3E-6B38-41A0-A054-6E78E5BA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76EA9-F8CE-4041-BE51-F5EAF024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A4AF-5247-4032-A77A-E734B0999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58AF5-F487-406D-88C5-FBE04B7F0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66F39-0233-45F3-863B-353AF59DB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4B067-2205-489C-96F7-8F481079E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A53E-D408-4FAE-892B-AB36F9E7FB6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CFA7A-8A2A-44AB-AF47-A4FB3FB2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7AD06-6132-4554-9703-51EE04066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A4AF-5247-4032-A77A-E734B0999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71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D2818-C591-456C-AB6C-35F425C9B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AA5FB-68D3-45C9-98D5-657918390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F99B6-2615-4FC5-87E6-640EE2FC6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A53E-D408-4FAE-892B-AB36F9E7FB6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6B339-BBF9-4C28-B210-16B6A50AB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8C719-0373-4FAD-93EF-7CBA6ACF0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A4AF-5247-4032-A77A-E734B0999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5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CE74E-B9D1-4266-8565-EE1B8F768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7D94B-B6D6-4B48-BF61-0B9D78E23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02D90-9C98-49E7-8D1F-442C0CEDA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3CD99-ED04-4924-B371-63E6270F1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A53E-D408-4FAE-892B-AB36F9E7FB6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BDC383-D7A4-4FFD-8200-D7E70979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945382-826E-48E0-A816-79492E27C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A4AF-5247-4032-A77A-E734B0999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13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6DCA-8258-4C51-99BC-928ECF0CE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C2CAD-EEE5-4B11-B16A-708117364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5D0EB-051B-4C15-A5C1-94650FF05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BE2D8-65CF-409B-9653-59998AFE1A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F03E2E-88D6-4456-A7AE-1538A3D98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87D5A7-092D-452E-BFBE-76CAB28C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A53E-D408-4FAE-892B-AB36F9E7FB6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D2D18A-DD07-4D8B-98F8-B56565297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62DEDA-E26A-4525-B176-B5004A21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A4AF-5247-4032-A77A-E734B0999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26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0B93F-0DBC-48AB-A59D-059677894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9FAF5B-9F60-416E-812C-2475F140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A53E-D408-4FAE-892B-AB36F9E7FB6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9005EA-0A8E-417D-9E07-BD6A75AA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F1DA7F-E7B6-4BFA-AD42-F31FC3F23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A4AF-5247-4032-A77A-E734B0999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21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FC0556-2F5F-4030-A917-6AAB1AE7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A53E-D408-4FAE-892B-AB36F9E7FB6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75190F-EAF5-4BAE-AA1B-E6EE2A276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A12E3-2D5F-4F47-B6AA-B6E66C0D8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A4AF-5247-4032-A77A-E734B0999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2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D6F2B-F3B0-4E8D-90B0-F3470F495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FF490-C4C1-4D27-AFAC-FC27A46E5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882B0-AF1A-4086-A1FB-B97967F99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4E9FE-5C1D-43A5-9192-EE110E472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A53E-D408-4FAE-892B-AB36F9E7FB6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90FC8-7339-4A4B-BE2D-A5C2D709F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F0462-226F-4ACC-918D-13A5E85D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A4AF-5247-4032-A77A-E734B0999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75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521FF-6619-49D5-8A91-98C5FF74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734A0-8078-44AA-BCD5-D1574AB99E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3A1BD-2DAD-4887-9D5F-EBED624B0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BF110-19D3-4776-B113-1CF92431D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A53E-D408-4FAE-892B-AB36F9E7FB6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CD1AD-C544-4A3B-A2B2-4D7D62583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F4675-98DB-47DD-BC85-BC4687193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A4AF-5247-4032-A77A-E734B0999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46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A460AC-4B73-4EA8-8604-D27D1210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45B2E-3148-4017-B575-049ED8147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68900-F853-4683-A796-92111BF93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1A53E-D408-4FAE-892B-AB36F9E7FB6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ECCDA-F629-406F-892F-45D8E1927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52A53-2AC4-4185-86C3-3EFA53CDA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7A4AF-5247-4032-A77A-E734B0999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31AE21-CE90-446B-9496-F7A1A8A455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69" r="12684"/>
          <a:stretch/>
        </p:blipFill>
        <p:spPr>
          <a:xfrm>
            <a:off x="1557688" y="0"/>
            <a:ext cx="907662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D26947-AA07-4007-94C6-C4E23FD25CCB}"/>
              </a:ext>
            </a:extLst>
          </p:cNvPr>
          <p:cNvSpPr txBox="1"/>
          <p:nvPr/>
        </p:nvSpPr>
        <p:spPr>
          <a:xfrm>
            <a:off x="5398169" y="4957014"/>
            <a:ext cx="4475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Impact" panose="020B0806030902050204" pitchFamily="34" charset="0"/>
              </a:rPr>
              <a:t>TRAPPED INSIDE</a:t>
            </a:r>
          </a:p>
        </p:txBody>
      </p:sp>
    </p:spTree>
    <p:extLst>
      <p:ext uri="{BB962C8B-B14F-4D97-AF65-F5344CB8AC3E}">
        <p14:creationId xmlns:p14="http://schemas.microsoft.com/office/powerpoint/2010/main" val="12183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C5FB57-D5B5-4205-BBB5-42F29EFEF4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12969"/>
          <a:stretch/>
        </p:blipFill>
        <p:spPr>
          <a:xfrm>
            <a:off x="1666875" y="0"/>
            <a:ext cx="90868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AF976D-3468-476F-BF3C-B415C8EFD0F2}"/>
              </a:ext>
            </a:extLst>
          </p:cNvPr>
          <p:cNvSpPr txBox="1"/>
          <p:nvPr/>
        </p:nvSpPr>
        <p:spPr>
          <a:xfrm>
            <a:off x="2562025" y="5650030"/>
            <a:ext cx="7363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This is International Rescue. We are equipped to help you. Request permission to land.</a:t>
            </a:r>
          </a:p>
        </p:txBody>
      </p:sp>
    </p:spTree>
    <p:extLst>
      <p:ext uri="{BB962C8B-B14F-4D97-AF65-F5344CB8AC3E}">
        <p14:creationId xmlns:p14="http://schemas.microsoft.com/office/powerpoint/2010/main" val="3055090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1EAFCF-53E1-4534-9A59-411CF77DA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68" r="13125"/>
          <a:stretch/>
        </p:blipFill>
        <p:spPr>
          <a:xfrm>
            <a:off x="1590675" y="0"/>
            <a:ext cx="90106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F015A6-CAD1-4815-984A-5D11068DC9AD}"/>
              </a:ext>
            </a:extLst>
          </p:cNvPr>
          <p:cNvSpPr txBox="1"/>
          <p:nvPr/>
        </p:nvSpPr>
        <p:spPr>
          <a:xfrm>
            <a:off x="2485825" y="5650029"/>
            <a:ext cx="7363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International Rescue? This I must see.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International Rescue, you are cleared to land. Use runway 29.</a:t>
            </a:r>
          </a:p>
        </p:txBody>
      </p:sp>
    </p:spTree>
    <p:extLst>
      <p:ext uri="{BB962C8B-B14F-4D97-AF65-F5344CB8AC3E}">
        <p14:creationId xmlns:p14="http://schemas.microsoft.com/office/powerpoint/2010/main" val="1174733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AD8319-9C9F-4960-90AB-DF9326514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51" r="13000"/>
          <a:stretch/>
        </p:blipFill>
        <p:spPr>
          <a:xfrm>
            <a:off x="1569720" y="0"/>
            <a:ext cx="9052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32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Rectangle 697">
            <a:extLst>
              <a:ext uri="{FF2B5EF4-FFF2-40B4-BE49-F238E27FC236}">
                <a16:creationId xmlns:a16="http://schemas.microsoft.com/office/drawing/2014/main" id="{6F64DEB4-F40F-47FA-8A2C-9796652909BA}"/>
              </a:ext>
            </a:extLst>
          </p:cNvPr>
          <p:cNvSpPr/>
          <p:nvPr/>
        </p:nvSpPr>
        <p:spPr>
          <a:xfrm>
            <a:off x="5190032" y="1333499"/>
            <a:ext cx="4004757" cy="3198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F6878A-8DF9-483F-A55E-E6935179A34E}"/>
              </a:ext>
            </a:extLst>
          </p:cNvPr>
          <p:cNvGrpSpPr/>
          <p:nvPr/>
        </p:nvGrpSpPr>
        <p:grpSpPr>
          <a:xfrm>
            <a:off x="2302900" y="1092199"/>
            <a:ext cx="7950237" cy="3922184"/>
            <a:chOff x="986332" y="510116"/>
            <a:chExt cx="7950237" cy="392218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734B245-FDFE-4EDB-98C7-CCD002BB0BE4}"/>
                </a:ext>
              </a:extLst>
            </p:cNvPr>
            <p:cNvGrpSpPr/>
            <p:nvPr/>
          </p:nvGrpSpPr>
          <p:grpSpPr>
            <a:xfrm>
              <a:off x="4787891" y="510116"/>
              <a:ext cx="4148678" cy="3922184"/>
              <a:chOff x="4787891" y="510116"/>
              <a:chExt cx="4148678" cy="3922184"/>
            </a:xfrm>
          </p:grpSpPr>
          <p:grpSp>
            <p:nvGrpSpPr>
              <p:cNvPr id="352" name="Group 351">
                <a:extLst>
                  <a:ext uri="{FF2B5EF4-FFF2-40B4-BE49-F238E27FC236}">
                    <a16:creationId xmlns:a16="http://schemas.microsoft.com/office/drawing/2014/main" id="{6F47F966-E025-4D7E-8E27-9981D2646F94}"/>
                  </a:ext>
                </a:extLst>
              </p:cNvPr>
              <p:cNvGrpSpPr/>
              <p:nvPr/>
            </p:nvGrpSpPr>
            <p:grpSpPr>
              <a:xfrm>
                <a:off x="4847163" y="2410883"/>
                <a:ext cx="4089406" cy="2021417"/>
                <a:chOff x="4847163" y="2410883"/>
                <a:chExt cx="4089406" cy="2021417"/>
              </a:xfrm>
            </p:grpSpPr>
            <p:grpSp>
              <p:nvGrpSpPr>
                <p:cNvPr id="526" name="Group 525">
                  <a:extLst>
                    <a:ext uri="{FF2B5EF4-FFF2-40B4-BE49-F238E27FC236}">
                      <a16:creationId xmlns:a16="http://schemas.microsoft.com/office/drawing/2014/main" id="{D0F57787-BA8A-4BA9-901A-295CE832257D}"/>
                    </a:ext>
                  </a:extLst>
                </p:cNvPr>
                <p:cNvGrpSpPr/>
                <p:nvPr/>
              </p:nvGrpSpPr>
              <p:grpSpPr>
                <a:xfrm>
                  <a:off x="4876798" y="3352800"/>
                  <a:ext cx="2159003" cy="1079500"/>
                  <a:chOff x="4876798" y="3352800"/>
                  <a:chExt cx="2159003" cy="1079500"/>
                </a:xfrm>
              </p:grpSpPr>
              <p:grpSp>
                <p:nvGrpSpPr>
                  <p:cNvPr id="656" name="Group 655">
                    <a:extLst>
                      <a:ext uri="{FF2B5EF4-FFF2-40B4-BE49-F238E27FC236}">
                        <a16:creationId xmlns:a16="http://schemas.microsoft.com/office/drawing/2014/main" id="{F659D829-4F57-4BC1-B4CC-544CA43A3707}"/>
                      </a:ext>
                    </a:extLst>
                  </p:cNvPr>
                  <p:cNvGrpSpPr/>
                  <p:nvPr/>
                </p:nvGrpSpPr>
                <p:grpSpPr>
                  <a:xfrm>
                    <a:off x="4876798" y="3352800"/>
                    <a:ext cx="1219202" cy="1079500"/>
                    <a:chOff x="5829300" y="3352800"/>
                    <a:chExt cx="1219202" cy="1079500"/>
                  </a:xfrm>
                </p:grpSpPr>
                <p:grpSp>
                  <p:nvGrpSpPr>
                    <p:cNvPr id="678" name="Group 677">
                      <a:extLst>
                        <a:ext uri="{FF2B5EF4-FFF2-40B4-BE49-F238E27FC236}">
                          <a16:creationId xmlns:a16="http://schemas.microsoft.com/office/drawing/2014/main" id="{578027AB-CE6E-4D40-9FC3-382B701EA2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81699" y="40767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694" name="Picture 69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9A90290-A651-4F80-80A0-5FBDAE54588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95" name="Picture 69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1EA635E-0DB4-4D7D-AF64-DAB4850C010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96" name="Picture 69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3667992A-CB52-4AB1-8228-FBBCE4FB473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97" name="Picture 69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F076336-8705-4B48-A109-D07FCDC691D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679" name="Group 678">
                      <a:extLst>
                        <a:ext uri="{FF2B5EF4-FFF2-40B4-BE49-F238E27FC236}">
                          <a16:creationId xmlns:a16="http://schemas.microsoft.com/office/drawing/2014/main" id="{5ABDFD07-C209-43CA-BA25-D03F2025584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8354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690" name="Picture 68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FB79A3E-DD69-4935-82AD-24929DC3A67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91" name="Picture 69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19B05A62-72B1-4025-B864-636DA298ACC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92" name="Picture 69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58042CCB-79CD-4BF2-BC6C-FDFED6065FA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93" name="Picture 69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2D93B6F-52EB-4174-B85C-DE51E1985C6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680" name="Group 679">
                      <a:extLst>
                        <a:ext uri="{FF2B5EF4-FFF2-40B4-BE49-F238E27FC236}">
                          <a16:creationId xmlns:a16="http://schemas.microsoft.com/office/drawing/2014/main" id="{D55031B4-F131-404B-A898-9F88A06146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6299" y="35941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686" name="Picture 68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23D5B09-FC7F-4A9A-A9B7-8280A9CF46F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87" name="Picture 68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405F1E33-6388-472D-82F4-AFEED80C868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88" name="Picture 68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60EF0BE-BB6A-4ACE-95EA-61B9EFD6209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89" name="Picture 68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9EDF9A1E-1A92-4DD4-A593-E17CD2C6764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681" name="Group 680">
                      <a:extLst>
                        <a:ext uri="{FF2B5EF4-FFF2-40B4-BE49-F238E27FC236}">
                          <a16:creationId xmlns:a16="http://schemas.microsoft.com/office/drawing/2014/main" id="{5F973EAB-3675-416C-AA40-A8BDDF9182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3528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682" name="Picture 68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DD061371-E590-431D-8022-99A35BB3B8A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83" name="Picture 68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40EBE52F-C9E3-4A62-87A5-0B8DB85147D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84" name="Picture 68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DBDC3907-230A-45C6-B74A-13BE660CDCB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85" name="Picture 68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79930508-F5F4-426E-AB4F-98065C42D29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657" name="Group 656">
                    <a:extLst>
                      <a:ext uri="{FF2B5EF4-FFF2-40B4-BE49-F238E27FC236}">
                        <a16:creationId xmlns:a16="http://schemas.microsoft.com/office/drawing/2014/main" id="{3AECC843-B94E-4091-8B63-9E4574B2A8C7}"/>
                      </a:ext>
                    </a:extLst>
                  </p:cNvPr>
                  <p:cNvGrpSpPr/>
                  <p:nvPr/>
                </p:nvGrpSpPr>
                <p:grpSpPr>
                  <a:xfrm>
                    <a:off x="5816599" y="3352800"/>
                    <a:ext cx="1219202" cy="1079500"/>
                    <a:chOff x="5829300" y="3352800"/>
                    <a:chExt cx="1219202" cy="1079500"/>
                  </a:xfrm>
                </p:grpSpPr>
                <p:grpSp>
                  <p:nvGrpSpPr>
                    <p:cNvPr id="658" name="Group 657">
                      <a:extLst>
                        <a:ext uri="{FF2B5EF4-FFF2-40B4-BE49-F238E27FC236}">
                          <a16:creationId xmlns:a16="http://schemas.microsoft.com/office/drawing/2014/main" id="{FBB2BA32-E037-4559-B2F2-8C7BC733B3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81699" y="40767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674" name="Picture 67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07491A8-3DFD-4974-A8E6-4C1AAA8BFA4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75" name="Picture 67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CCBD4069-0268-4A22-8AA0-DE5DDA2A2D1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76" name="Picture 67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A06FA41-537A-4B7B-8212-F3C0A83AF96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77" name="Picture 67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C12C3341-6BF9-4F8F-9DC4-0B26DF082B6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659" name="Group 658">
                      <a:extLst>
                        <a:ext uri="{FF2B5EF4-FFF2-40B4-BE49-F238E27FC236}">
                          <a16:creationId xmlns:a16="http://schemas.microsoft.com/office/drawing/2014/main" id="{8A94B0EA-F971-43EC-BE6D-FB05113D425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8354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670" name="Picture 66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3EA17A36-B33C-4B36-AC1E-DA38844CC24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71" name="Picture 67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59793BDF-AB00-4CF2-ADFD-26097E8EC0B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72" name="Picture 67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2E672A6-8312-4373-B8BC-1720F482937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73" name="Picture 67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A52FDD7A-85CA-46B7-9966-95775E95780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660" name="Group 659">
                      <a:extLst>
                        <a:ext uri="{FF2B5EF4-FFF2-40B4-BE49-F238E27FC236}">
                          <a16:creationId xmlns:a16="http://schemas.microsoft.com/office/drawing/2014/main" id="{C58037EE-D042-4EBF-8C01-A1A54059B63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6299" y="35941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666" name="Picture 66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434660B-1E74-47C3-996B-4CF00635F59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67" name="Picture 66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95CAA7C7-5D4D-420C-97BF-26B1950CAF9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68" name="Picture 66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458CC5B-9BF1-4D9A-9AA8-2B0454F49AF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69" name="Picture 66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33F06998-3215-4DFF-8CAA-2B43A9FC489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661" name="Group 660">
                      <a:extLst>
                        <a:ext uri="{FF2B5EF4-FFF2-40B4-BE49-F238E27FC236}">
                          <a16:creationId xmlns:a16="http://schemas.microsoft.com/office/drawing/2014/main" id="{D0BBB9CA-E867-4E0F-9BBA-FF27A5E178D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3528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662" name="Picture 66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1CDFED6C-BE1A-4692-A3F1-0DB304FCCDA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63" name="Picture 66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AA647086-603E-4E2A-B4E8-6ACD569ECA4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64" name="Picture 66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0E35372-FE2A-40E4-884F-1BB09DEC2DF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65" name="Picture 66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59F9C15-EED4-4F28-9AFF-AAAAD25C4A1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grpSp>
              <p:nvGrpSpPr>
                <p:cNvPr id="527" name="Group 526">
                  <a:extLst>
                    <a:ext uri="{FF2B5EF4-FFF2-40B4-BE49-F238E27FC236}">
                      <a16:creationId xmlns:a16="http://schemas.microsoft.com/office/drawing/2014/main" id="{22462F16-0E00-4329-BDDE-E4CF4A49FC7A}"/>
                    </a:ext>
                  </a:extLst>
                </p:cNvPr>
                <p:cNvGrpSpPr/>
                <p:nvPr/>
              </p:nvGrpSpPr>
              <p:grpSpPr>
                <a:xfrm>
                  <a:off x="6777566" y="3352800"/>
                  <a:ext cx="2159003" cy="1079500"/>
                  <a:chOff x="4876798" y="3352800"/>
                  <a:chExt cx="2159003" cy="1079500"/>
                </a:xfrm>
              </p:grpSpPr>
              <p:grpSp>
                <p:nvGrpSpPr>
                  <p:cNvPr id="614" name="Group 613">
                    <a:extLst>
                      <a:ext uri="{FF2B5EF4-FFF2-40B4-BE49-F238E27FC236}">
                        <a16:creationId xmlns:a16="http://schemas.microsoft.com/office/drawing/2014/main" id="{701CF18E-6481-4938-BA24-9BEBD8785DE4}"/>
                      </a:ext>
                    </a:extLst>
                  </p:cNvPr>
                  <p:cNvGrpSpPr/>
                  <p:nvPr/>
                </p:nvGrpSpPr>
                <p:grpSpPr>
                  <a:xfrm>
                    <a:off x="4876798" y="3352800"/>
                    <a:ext cx="1219202" cy="1079500"/>
                    <a:chOff x="5829300" y="3352800"/>
                    <a:chExt cx="1219202" cy="1079500"/>
                  </a:xfrm>
                </p:grpSpPr>
                <p:grpSp>
                  <p:nvGrpSpPr>
                    <p:cNvPr id="636" name="Group 635">
                      <a:extLst>
                        <a:ext uri="{FF2B5EF4-FFF2-40B4-BE49-F238E27FC236}">
                          <a16:creationId xmlns:a16="http://schemas.microsoft.com/office/drawing/2014/main" id="{D5BD4A23-4FDD-4F8B-937F-6349E64FB6A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81699" y="40767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652" name="Picture 65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74D24993-CF69-44C8-BD65-7DF4D25EBE7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53" name="Picture 65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9B14587-0348-451B-B61D-97879992D34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54" name="Picture 65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72F15685-3E0A-4085-B1C9-BB521A3A893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55" name="Picture 65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95A218B1-CE23-4EB2-B353-8EAA1154536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637" name="Group 636">
                      <a:extLst>
                        <a:ext uri="{FF2B5EF4-FFF2-40B4-BE49-F238E27FC236}">
                          <a16:creationId xmlns:a16="http://schemas.microsoft.com/office/drawing/2014/main" id="{ADA5D008-262B-4160-A147-A0E2903F4ED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8354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648" name="Picture 64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D4D4CDC-40FF-48B0-88BB-9F8C985208D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49" name="Picture 64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7961F1A9-74A0-420E-B042-F28C6853BB6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50" name="Picture 64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A2A6066E-BC8D-4922-87CD-B135B460C7C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51" name="Picture 65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51DC9940-B5A7-44EB-8DEF-70DC21F07EF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638" name="Group 637">
                      <a:extLst>
                        <a:ext uri="{FF2B5EF4-FFF2-40B4-BE49-F238E27FC236}">
                          <a16:creationId xmlns:a16="http://schemas.microsoft.com/office/drawing/2014/main" id="{964195CB-1950-4243-830D-5A34D51C2A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6299" y="35941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644" name="Picture 64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F9CF847-2DE3-413A-94A9-1FEDD57C7D8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45" name="Picture 64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C4F361D4-BB9E-4343-ACB9-B7A2B31C7AD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46" name="Picture 64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41A1DDC3-E8A8-453E-ABF6-D7789D4DDF3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47" name="Picture 64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0F3BF71-1CC8-448B-984E-5069A465CF1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639" name="Group 638">
                      <a:extLst>
                        <a:ext uri="{FF2B5EF4-FFF2-40B4-BE49-F238E27FC236}">
                          <a16:creationId xmlns:a16="http://schemas.microsoft.com/office/drawing/2014/main" id="{818ABAD4-8D62-4B52-B2F9-83641E41FA1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3528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640" name="Picture 63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A9528A7B-54CB-4E5C-B9E5-527444E4296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41" name="Picture 64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88A3078-D624-4181-80D3-E2F75BBACFB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42" name="Picture 64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1E90F43-6531-438F-8060-D323F161710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43" name="Picture 64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379CADF1-2663-4447-BCD6-14B01DE71B0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615" name="Group 614">
                    <a:extLst>
                      <a:ext uri="{FF2B5EF4-FFF2-40B4-BE49-F238E27FC236}">
                        <a16:creationId xmlns:a16="http://schemas.microsoft.com/office/drawing/2014/main" id="{BEF8B618-E4DD-4455-A5CA-50B3985E8E38}"/>
                      </a:ext>
                    </a:extLst>
                  </p:cNvPr>
                  <p:cNvGrpSpPr/>
                  <p:nvPr/>
                </p:nvGrpSpPr>
                <p:grpSpPr>
                  <a:xfrm>
                    <a:off x="5816599" y="3352800"/>
                    <a:ext cx="1219202" cy="1079500"/>
                    <a:chOff x="5829300" y="3352800"/>
                    <a:chExt cx="1219202" cy="1079500"/>
                  </a:xfrm>
                </p:grpSpPr>
                <p:grpSp>
                  <p:nvGrpSpPr>
                    <p:cNvPr id="616" name="Group 615">
                      <a:extLst>
                        <a:ext uri="{FF2B5EF4-FFF2-40B4-BE49-F238E27FC236}">
                          <a16:creationId xmlns:a16="http://schemas.microsoft.com/office/drawing/2014/main" id="{D7F2E696-4C58-4970-B0EC-A199586936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81699" y="40767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632" name="Picture 63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CB98A3A3-D3A4-40D5-BCF2-692A49A3E10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33" name="Picture 63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7F95C98D-8C4D-4D5B-A53C-9426DE9ADA4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34" name="Picture 63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DC4A859D-90E5-4A15-A028-F70E4EB31D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35" name="Picture 63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62320DA-0479-4D47-8FE7-ED887B193F0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617" name="Group 616">
                      <a:extLst>
                        <a:ext uri="{FF2B5EF4-FFF2-40B4-BE49-F238E27FC236}">
                          <a16:creationId xmlns:a16="http://schemas.microsoft.com/office/drawing/2014/main" id="{9561E861-7EC9-4FC9-BBC1-10A9F80A54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8354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628" name="Picture 62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BA8FF78-D0A9-4CF9-A1AE-40CC2051467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29" name="Picture 62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95C35B6-4964-48AE-B879-885CFDF5F83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30" name="Picture 62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919DD85F-441E-4337-A232-CB9C6C2D82B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31" name="Picture 63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F60E4D9E-CEA7-43C8-A7C9-A5607F24BE4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618" name="Group 617">
                      <a:extLst>
                        <a:ext uri="{FF2B5EF4-FFF2-40B4-BE49-F238E27FC236}">
                          <a16:creationId xmlns:a16="http://schemas.microsoft.com/office/drawing/2014/main" id="{79529AC0-DBB1-4FB1-A346-51C18E3D879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6299" y="35941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624" name="Picture 62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0E69FF12-EFB3-4121-B0C9-9BFC7C63EC8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25" name="Picture 62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404D77DB-E952-445E-A062-724FE4C6EE5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26" name="Picture 62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DC579D05-1E76-4D1B-A460-D49063CE26A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27" name="Picture 62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9C6615D-1C4D-4E20-B1FF-74435250C6A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619" name="Group 618">
                      <a:extLst>
                        <a:ext uri="{FF2B5EF4-FFF2-40B4-BE49-F238E27FC236}">
                          <a16:creationId xmlns:a16="http://schemas.microsoft.com/office/drawing/2014/main" id="{C40FAD64-0ED8-47E2-9FB1-A950A5D9B7C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3528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620" name="Picture 61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71B630BA-269B-47B8-BC75-73DAC26875B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21" name="Picture 62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C41A982E-EBC7-4B0A-821A-13C3044600B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22" name="Picture 62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3807E687-5C96-4F87-A4B2-8B429123739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23" name="Picture 62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FF17FBB5-1FD0-4088-9470-1FB4CECC97D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grpSp>
              <p:nvGrpSpPr>
                <p:cNvPr id="528" name="Group 527">
                  <a:extLst>
                    <a:ext uri="{FF2B5EF4-FFF2-40B4-BE49-F238E27FC236}">
                      <a16:creationId xmlns:a16="http://schemas.microsoft.com/office/drawing/2014/main" id="{2BF42C1D-6396-4AF6-BFE0-485683708FB6}"/>
                    </a:ext>
                  </a:extLst>
                </p:cNvPr>
                <p:cNvGrpSpPr/>
                <p:nvPr/>
              </p:nvGrpSpPr>
              <p:grpSpPr>
                <a:xfrm>
                  <a:off x="4847163" y="2410883"/>
                  <a:ext cx="2159003" cy="1079500"/>
                  <a:chOff x="4876798" y="3352800"/>
                  <a:chExt cx="2159003" cy="1079500"/>
                </a:xfrm>
              </p:grpSpPr>
              <p:grpSp>
                <p:nvGrpSpPr>
                  <p:cNvPr id="572" name="Group 571">
                    <a:extLst>
                      <a:ext uri="{FF2B5EF4-FFF2-40B4-BE49-F238E27FC236}">
                        <a16:creationId xmlns:a16="http://schemas.microsoft.com/office/drawing/2014/main" id="{4FA3DE8A-F727-45BC-8D3C-7478778E08C9}"/>
                      </a:ext>
                    </a:extLst>
                  </p:cNvPr>
                  <p:cNvGrpSpPr/>
                  <p:nvPr/>
                </p:nvGrpSpPr>
                <p:grpSpPr>
                  <a:xfrm>
                    <a:off x="4876798" y="3352800"/>
                    <a:ext cx="1219202" cy="1079500"/>
                    <a:chOff x="5829300" y="3352800"/>
                    <a:chExt cx="1219202" cy="1079500"/>
                  </a:xfrm>
                </p:grpSpPr>
                <p:grpSp>
                  <p:nvGrpSpPr>
                    <p:cNvPr id="594" name="Group 593">
                      <a:extLst>
                        <a:ext uri="{FF2B5EF4-FFF2-40B4-BE49-F238E27FC236}">
                          <a16:creationId xmlns:a16="http://schemas.microsoft.com/office/drawing/2014/main" id="{681BD9B9-6250-4729-BF0B-55879D9F2A1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81699" y="40767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610" name="Picture 60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10F6C443-5790-4431-A630-889B75D9BC6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11" name="Picture 61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382F3CB6-1533-4939-B744-18AD3DBE4BF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12" name="Picture 61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F2C4BCFD-BCF8-4DC1-8532-504B3BB14C7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13" name="Picture 61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CC5AE29-1076-4073-84F0-E95614D10D9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595" name="Group 594">
                      <a:extLst>
                        <a:ext uri="{FF2B5EF4-FFF2-40B4-BE49-F238E27FC236}">
                          <a16:creationId xmlns:a16="http://schemas.microsoft.com/office/drawing/2014/main" id="{EC90D088-BD65-4D09-B7CE-A0A5A5FB5AB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8354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606" name="Picture 60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1171B17E-1069-4CD2-A1C8-ACCE81953A2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07" name="Picture 60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4C41A9E1-7DF9-4FDE-B044-77CADBF2B60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08" name="Picture 60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7ABD432-AD19-46B1-8A80-A321C237FC2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09" name="Picture 60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9306D36-3133-4311-8822-74EDE7AAE8E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596" name="Group 595">
                      <a:extLst>
                        <a:ext uri="{FF2B5EF4-FFF2-40B4-BE49-F238E27FC236}">
                          <a16:creationId xmlns:a16="http://schemas.microsoft.com/office/drawing/2014/main" id="{D6258201-6EA8-467F-A0E6-7222B1745C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6299" y="35941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602" name="Picture 60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585A535C-4525-445D-B1CF-0654C69B6B7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03" name="Picture 60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96089A98-FB9F-4852-888F-BD4D5B4B12D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04" name="Picture 60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16577C5C-E2BE-411A-B272-FAB08A13E3A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05" name="Picture 60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31A15511-6E16-422D-9CB6-59119D45F3E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597" name="Group 596">
                      <a:extLst>
                        <a:ext uri="{FF2B5EF4-FFF2-40B4-BE49-F238E27FC236}">
                          <a16:creationId xmlns:a16="http://schemas.microsoft.com/office/drawing/2014/main" id="{80EE8FE6-8E13-4E5D-88FA-0F5A45223E9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3528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598" name="Picture 59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DD0332B5-8189-4805-B68C-75643AA757A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99" name="Picture 59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F1245AB2-3F6F-4D9C-A1AD-BAD8ABF64B8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00" name="Picture 59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459D5310-8670-4C2D-B020-12278C45917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01" name="Picture 60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03A4374A-C8A9-43B5-8CC3-0BE465CF8AF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573" name="Group 572">
                    <a:extLst>
                      <a:ext uri="{FF2B5EF4-FFF2-40B4-BE49-F238E27FC236}">
                        <a16:creationId xmlns:a16="http://schemas.microsoft.com/office/drawing/2014/main" id="{171E3F18-734E-4B48-A54F-BEC19FBD972B}"/>
                      </a:ext>
                    </a:extLst>
                  </p:cNvPr>
                  <p:cNvGrpSpPr/>
                  <p:nvPr/>
                </p:nvGrpSpPr>
                <p:grpSpPr>
                  <a:xfrm>
                    <a:off x="5816599" y="3352800"/>
                    <a:ext cx="1219202" cy="1079500"/>
                    <a:chOff x="5829300" y="3352800"/>
                    <a:chExt cx="1219202" cy="1079500"/>
                  </a:xfrm>
                </p:grpSpPr>
                <p:grpSp>
                  <p:nvGrpSpPr>
                    <p:cNvPr id="574" name="Group 573">
                      <a:extLst>
                        <a:ext uri="{FF2B5EF4-FFF2-40B4-BE49-F238E27FC236}">
                          <a16:creationId xmlns:a16="http://schemas.microsoft.com/office/drawing/2014/main" id="{40B66E72-1DC1-4C80-9E26-3DD4F3E3FD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81699" y="40767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590" name="Picture 58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BFAC477-209F-4AC6-A149-25FB25488CD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91" name="Picture 59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5735C3D-CC58-47E8-973B-D222C037E18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92" name="Picture 59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5AC72335-159C-4EC3-A81F-69A7511837F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93" name="Picture 59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D2F9C47C-86A0-45AE-9EF7-0A48574EB83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575" name="Group 574">
                      <a:extLst>
                        <a:ext uri="{FF2B5EF4-FFF2-40B4-BE49-F238E27FC236}">
                          <a16:creationId xmlns:a16="http://schemas.microsoft.com/office/drawing/2014/main" id="{C7389731-9EC1-4226-A71C-E5DCBF5044C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8354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586" name="Picture 58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41FF23AD-E4C7-45EE-941B-5655E8D3B38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87" name="Picture 58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33664B82-9575-4664-B125-47AAB38C083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88" name="Picture 58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043F74E7-6984-40EF-83C1-D56C1BE4EE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89" name="Picture 58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9319E74F-CD81-47FF-B6D4-6575554FCEA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576" name="Group 575">
                      <a:extLst>
                        <a:ext uri="{FF2B5EF4-FFF2-40B4-BE49-F238E27FC236}">
                          <a16:creationId xmlns:a16="http://schemas.microsoft.com/office/drawing/2014/main" id="{10ED75C9-D4D3-43F9-849E-D56FF18672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6299" y="35941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582" name="Picture 58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F917CE1F-7CF6-40CF-8CCD-E4260B884B4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83" name="Picture 58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C1DB2E7-277E-4DC7-9801-86757B690CB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84" name="Picture 58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C96DCF71-D3BD-4ABC-BF8D-3F067AB21E2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85" name="Picture 58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9775978C-935B-4F17-B0EA-FDAA53DC61A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577" name="Group 576">
                      <a:extLst>
                        <a:ext uri="{FF2B5EF4-FFF2-40B4-BE49-F238E27FC236}">
                          <a16:creationId xmlns:a16="http://schemas.microsoft.com/office/drawing/2014/main" id="{57268383-DECE-4D99-8D89-F43A548BBF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3528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578" name="Picture 57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569C15DA-76C1-49A0-A7CE-035C837C0B2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79" name="Picture 57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9B85CB7-50DE-41BC-866B-9E96990EEC0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80" name="Picture 57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17979E97-BA24-4204-9364-1A1C8984D6B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81" name="Picture 58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C5B8D0AE-3BDE-448E-8487-5CABEB9BDA9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grpSp>
              <p:nvGrpSpPr>
                <p:cNvPr id="529" name="Group 528">
                  <a:extLst>
                    <a:ext uri="{FF2B5EF4-FFF2-40B4-BE49-F238E27FC236}">
                      <a16:creationId xmlns:a16="http://schemas.microsoft.com/office/drawing/2014/main" id="{0B5929CE-2400-4E99-866F-EFE37D90F6EF}"/>
                    </a:ext>
                  </a:extLst>
                </p:cNvPr>
                <p:cNvGrpSpPr/>
                <p:nvPr/>
              </p:nvGrpSpPr>
              <p:grpSpPr>
                <a:xfrm>
                  <a:off x="6743694" y="2410883"/>
                  <a:ext cx="2159003" cy="1079500"/>
                  <a:chOff x="4876798" y="3352800"/>
                  <a:chExt cx="2159003" cy="1079500"/>
                </a:xfrm>
              </p:grpSpPr>
              <p:grpSp>
                <p:nvGrpSpPr>
                  <p:cNvPr id="530" name="Group 529">
                    <a:extLst>
                      <a:ext uri="{FF2B5EF4-FFF2-40B4-BE49-F238E27FC236}">
                        <a16:creationId xmlns:a16="http://schemas.microsoft.com/office/drawing/2014/main" id="{7AA636C8-4C32-47AC-96E6-985AF3454EDB}"/>
                      </a:ext>
                    </a:extLst>
                  </p:cNvPr>
                  <p:cNvGrpSpPr/>
                  <p:nvPr/>
                </p:nvGrpSpPr>
                <p:grpSpPr>
                  <a:xfrm>
                    <a:off x="4876798" y="3352800"/>
                    <a:ext cx="1219202" cy="1079500"/>
                    <a:chOff x="5829300" y="3352800"/>
                    <a:chExt cx="1219202" cy="1079500"/>
                  </a:xfrm>
                </p:grpSpPr>
                <p:grpSp>
                  <p:nvGrpSpPr>
                    <p:cNvPr id="552" name="Group 551">
                      <a:extLst>
                        <a:ext uri="{FF2B5EF4-FFF2-40B4-BE49-F238E27FC236}">
                          <a16:creationId xmlns:a16="http://schemas.microsoft.com/office/drawing/2014/main" id="{E0C13F51-C69B-4BF8-A9EB-3DD19B0DAAA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81699" y="40767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568" name="Picture 56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5B9099EA-771B-43B4-885C-3162475D015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69" name="Picture 56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62A30F0-8316-468A-A3F2-B41289E689C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70" name="Picture 56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78D71B7E-7846-4E75-8C91-98A44DA3212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71" name="Picture 57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7FB8B3E7-C1E7-46C9-B4E3-86A670FDD98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553" name="Group 552">
                      <a:extLst>
                        <a:ext uri="{FF2B5EF4-FFF2-40B4-BE49-F238E27FC236}">
                          <a16:creationId xmlns:a16="http://schemas.microsoft.com/office/drawing/2014/main" id="{B801B0CC-9805-4496-BC54-2C7DB0BE2B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8354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564" name="Picture 56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D83B7DE3-C758-4970-AB6A-FC99AA18576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65" name="Picture 56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AA81262-AA67-4689-AF20-C2EC8B90C95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66" name="Picture 56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A5A8851-1EB8-43D7-8301-347D3EE34A7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67" name="Picture 56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9E1B9CB-6E6A-4F05-9B7F-B02B4D07228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554" name="Group 553">
                      <a:extLst>
                        <a:ext uri="{FF2B5EF4-FFF2-40B4-BE49-F238E27FC236}">
                          <a16:creationId xmlns:a16="http://schemas.microsoft.com/office/drawing/2014/main" id="{4EDC78DD-C40B-452A-A14A-3E40A844895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6299" y="35941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560" name="Picture 55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C6FCD69-AC78-4E78-8B3E-1E48B8CC1DA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61" name="Picture 56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469E2CA5-38B6-4CF4-89C8-6D98BB1B68E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62" name="Picture 56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912031DE-7E7D-4E9E-89E7-892D2C3A87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63" name="Picture 56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C0DD1DCE-309E-48FE-AD54-9FA59FB162D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555" name="Group 554">
                      <a:extLst>
                        <a:ext uri="{FF2B5EF4-FFF2-40B4-BE49-F238E27FC236}">
                          <a16:creationId xmlns:a16="http://schemas.microsoft.com/office/drawing/2014/main" id="{783556CA-B306-4D63-B2AB-64D5F836B0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3528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556" name="Picture 55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D4966B73-7547-4C1D-9F77-E7E32AE6EB7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57" name="Picture 55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086BAE4-BCF8-4145-879C-BF95E6293B2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58" name="Picture 55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AC283DAD-AA38-4E9E-B127-B5F5C5E3A3E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59" name="Picture 55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3D8E6BDC-1040-44DC-A1DA-8A5EAA6BB1B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531" name="Group 530">
                    <a:extLst>
                      <a:ext uri="{FF2B5EF4-FFF2-40B4-BE49-F238E27FC236}">
                        <a16:creationId xmlns:a16="http://schemas.microsoft.com/office/drawing/2014/main" id="{9529038F-3E42-4C23-A3A2-DF265B0C331A}"/>
                      </a:ext>
                    </a:extLst>
                  </p:cNvPr>
                  <p:cNvGrpSpPr/>
                  <p:nvPr/>
                </p:nvGrpSpPr>
                <p:grpSpPr>
                  <a:xfrm>
                    <a:off x="5816599" y="3352800"/>
                    <a:ext cx="1219202" cy="1079500"/>
                    <a:chOff x="5829300" y="3352800"/>
                    <a:chExt cx="1219202" cy="1079500"/>
                  </a:xfrm>
                </p:grpSpPr>
                <p:grpSp>
                  <p:nvGrpSpPr>
                    <p:cNvPr id="532" name="Group 531">
                      <a:extLst>
                        <a:ext uri="{FF2B5EF4-FFF2-40B4-BE49-F238E27FC236}">
                          <a16:creationId xmlns:a16="http://schemas.microsoft.com/office/drawing/2014/main" id="{0811BC06-7D09-4E1A-BC6A-C48D90DBC81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81699" y="40767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548" name="Picture 54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6343B14-E1E5-499C-942E-EE67F7C745B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49" name="Picture 54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E36A31B-D219-482A-8DDB-3AC792F611E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50" name="Picture 54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DE427C0B-2E0A-4AE8-8785-0E18472022E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51" name="Picture 55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530AFAD-0913-43CA-A1EF-B8E9719B0E7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533" name="Group 532">
                      <a:extLst>
                        <a:ext uri="{FF2B5EF4-FFF2-40B4-BE49-F238E27FC236}">
                          <a16:creationId xmlns:a16="http://schemas.microsoft.com/office/drawing/2014/main" id="{FAA01BE0-B2E6-4BB2-9ED1-4CCACE97231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8354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544" name="Picture 54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564AFC1-F326-4576-B015-F05D041363C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45" name="Picture 54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05CB5BB1-29D3-47DE-85A3-2D220F0022F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46" name="Picture 54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54E457C3-CBC3-49A6-8D66-3882F5407E2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47" name="Picture 54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04ADC473-BDB9-4065-A259-426513B6E85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534" name="Group 533">
                      <a:extLst>
                        <a:ext uri="{FF2B5EF4-FFF2-40B4-BE49-F238E27FC236}">
                          <a16:creationId xmlns:a16="http://schemas.microsoft.com/office/drawing/2014/main" id="{93767A10-83CF-483C-9780-1A16A40A3AF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6299" y="35941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540" name="Picture 53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33A5E62C-5F9B-4B5D-9E35-4AC6495FC04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41" name="Picture 54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40B58E2-2E2D-434C-B492-D908E785F54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42" name="Picture 54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795B2A0-3AFA-4164-AF62-09C7808B99A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43" name="Picture 54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C5D4E1CC-B5F2-4B0F-8441-5669176F57F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535" name="Group 534">
                      <a:extLst>
                        <a:ext uri="{FF2B5EF4-FFF2-40B4-BE49-F238E27FC236}">
                          <a16:creationId xmlns:a16="http://schemas.microsoft.com/office/drawing/2014/main" id="{F4910217-65FD-44A7-9BD6-B2B2BE78679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3528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536" name="Picture 53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06C53636-7087-475B-AB83-FCBD29A3282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37" name="Picture 53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FAA6F3E4-9318-4787-AE4F-133678B8927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38" name="Picture 53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A514CBC8-13A7-44E0-A54D-AEEE004B156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39" name="Picture 53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57B39157-0072-47F1-840C-21C7742621B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</p:grpSp>
          <p:grpSp>
            <p:nvGrpSpPr>
              <p:cNvPr id="353" name="Group 352">
                <a:extLst>
                  <a:ext uri="{FF2B5EF4-FFF2-40B4-BE49-F238E27FC236}">
                    <a16:creationId xmlns:a16="http://schemas.microsoft.com/office/drawing/2014/main" id="{08E6D0BE-1A92-475F-9EDC-8F6FA64C9B68}"/>
                  </a:ext>
                </a:extLst>
              </p:cNvPr>
              <p:cNvGrpSpPr/>
              <p:nvPr/>
            </p:nvGrpSpPr>
            <p:grpSpPr>
              <a:xfrm>
                <a:off x="4787891" y="510116"/>
                <a:ext cx="4089406" cy="2021417"/>
                <a:chOff x="4847163" y="2410883"/>
                <a:chExt cx="4089406" cy="2021417"/>
              </a:xfrm>
            </p:grpSpPr>
            <p:grpSp>
              <p:nvGrpSpPr>
                <p:cNvPr id="354" name="Group 353">
                  <a:extLst>
                    <a:ext uri="{FF2B5EF4-FFF2-40B4-BE49-F238E27FC236}">
                      <a16:creationId xmlns:a16="http://schemas.microsoft.com/office/drawing/2014/main" id="{68913AA0-6AFF-4669-B06B-218274FC5310}"/>
                    </a:ext>
                  </a:extLst>
                </p:cNvPr>
                <p:cNvGrpSpPr/>
                <p:nvPr/>
              </p:nvGrpSpPr>
              <p:grpSpPr>
                <a:xfrm>
                  <a:off x="4876798" y="3352800"/>
                  <a:ext cx="2159003" cy="1079500"/>
                  <a:chOff x="4876798" y="3352800"/>
                  <a:chExt cx="2159003" cy="1079500"/>
                </a:xfrm>
              </p:grpSpPr>
              <p:grpSp>
                <p:nvGrpSpPr>
                  <p:cNvPr id="484" name="Group 483">
                    <a:extLst>
                      <a:ext uri="{FF2B5EF4-FFF2-40B4-BE49-F238E27FC236}">
                        <a16:creationId xmlns:a16="http://schemas.microsoft.com/office/drawing/2014/main" id="{3FE5CAFB-5B57-4E58-A38C-FBF6E27A6358}"/>
                      </a:ext>
                    </a:extLst>
                  </p:cNvPr>
                  <p:cNvGrpSpPr/>
                  <p:nvPr/>
                </p:nvGrpSpPr>
                <p:grpSpPr>
                  <a:xfrm>
                    <a:off x="4876798" y="3352800"/>
                    <a:ext cx="1219202" cy="1079500"/>
                    <a:chOff x="5829300" y="3352800"/>
                    <a:chExt cx="1219202" cy="1079500"/>
                  </a:xfrm>
                </p:grpSpPr>
                <p:grpSp>
                  <p:nvGrpSpPr>
                    <p:cNvPr id="506" name="Group 505">
                      <a:extLst>
                        <a:ext uri="{FF2B5EF4-FFF2-40B4-BE49-F238E27FC236}">
                          <a16:creationId xmlns:a16="http://schemas.microsoft.com/office/drawing/2014/main" id="{D397ED15-6A08-4B08-8E7D-1514FBA8557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81699" y="40767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522" name="Picture 52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1CB721E0-F74E-4433-9FB1-21D75E54512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23" name="Picture 52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124DA7BF-5BFB-4B34-AAC5-8E6BE78F538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24" name="Picture 52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30E2B7A1-B55B-4E64-A5A4-9BECDC6301D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25" name="Picture 52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7341A7C-9C00-42E9-B927-5C542509D4F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507" name="Group 506">
                      <a:extLst>
                        <a:ext uri="{FF2B5EF4-FFF2-40B4-BE49-F238E27FC236}">
                          <a16:creationId xmlns:a16="http://schemas.microsoft.com/office/drawing/2014/main" id="{7F5C44C6-964E-4667-A6BD-B03D65C727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8354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518" name="Picture 51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ACFF0728-0312-4DF4-A178-849C9A1616E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19" name="Picture 51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7E111736-9146-40EE-ABE7-E6FAF458CAF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20" name="Picture 51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30D1BFDC-4FA3-471B-A034-59E37700E74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21" name="Picture 52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4478F1FD-E673-42A4-A506-F6C3B149468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508" name="Group 507">
                      <a:extLst>
                        <a:ext uri="{FF2B5EF4-FFF2-40B4-BE49-F238E27FC236}">
                          <a16:creationId xmlns:a16="http://schemas.microsoft.com/office/drawing/2014/main" id="{220BB522-610B-4788-96AF-31F85018C3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6299" y="35941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514" name="Picture 51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1E276CA7-06EE-4664-90C6-7592B995E0E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15" name="Picture 51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D254AD6-E595-45D7-A4DE-C11B3C3F930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16" name="Picture 51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AEFF0E90-9FC8-4450-AE4B-FB4A471A3D7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17" name="Picture 51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545B1DA-2A4E-4EA2-8222-34E017696EC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509" name="Group 508">
                      <a:extLst>
                        <a:ext uri="{FF2B5EF4-FFF2-40B4-BE49-F238E27FC236}">
                          <a16:creationId xmlns:a16="http://schemas.microsoft.com/office/drawing/2014/main" id="{B4E00097-265F-4B46-87C8-A2FB441FD35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3528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510" name="Picture 50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45976A14-7A23-44AB-8F3D-01DEC64129A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11" name="Picture 51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1EEF73F6-0C54-42D9-B615-FD7FC57A476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12" name="Picture 51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743D2F87-ABE3-468B-8AA0-695567AFB74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13" name="Picture 51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F9CEADA-728F-4609-AEBF-3FB200C4AD1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485" name="Group 484">
                    <a:extLst>
                      <a:ext uri="{FF2B5EF4-FFF2-40B4-BE49-F238E27FC236}">
                        <a16:creationId xmlns:a16="http://schemas.microsoft.com/office/drawing/2014/main" id="{7EC1E488-0A6F-44A3-99A1-3F0B41470E7A}"/>
                      </a:ext>
                    </a:extLst>
                  </p:cNvPr>
                  <p:cNvGrpSpPr/>
                  <p:nvPr/>
                </p:nvGrpSpPr>
                <p:grpSpPr>
                  <a:xfrm>
                    <a:off x="5816599" y="3352800"/>
                    <a:ext cx="1219202" cy="1079500"/>
                    <a:chOff x="5829300" y="3352800"/>
                    <a:chExt cx="1219202" cy="1079500"/>
                  </a:xfrm>
                </p:grpSpPr>
                <p:grpSp>
                  <p:nvGrpSpPr>
                    <p:cNvPr id="486" name="Group 485">
                      <a:extLst>
                        <a:ext uri="{FF2B5EF4-FFF2-40B4-BE49-F238E27FC236}">
                          <a16:creationId xmlns:a16="http://schemas.microsoft.com/office/drawing/2014/main" id="{3F4810F0-A53A-421C-B215-94803D881B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81699" y="40767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502" name="Picture 50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5800002-6761-4FE0-A0B2-FC8DDAAAB4C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03" name="Picture 50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7631A2CB-5903-4572-800D-E1696D32EF9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04" name="Picture 50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47EEB124-3368-4ECD-BBBD-93C35CAC61E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05" name="Picture 50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43C163B3-6B25-4504-97B4-CC4665D9044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487" name="Group 486">
                      <a:extLst>
                        <a:ext uri="{FF2B5EF4-FFF2-40B4-BE49-F238E27FC236}">
                          <a16:creationId xmlns:a16="http://schemas.microsoft.com/office/drawing/2014/main" id="{BEB166FB-2B9A-47A2-885E-C732683B93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8354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498" name="Picture 49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7F3F206E-8261-4E46-8A4A-5343E5200D9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99" name="Picture 49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9D635C8C-EB90-4E61-B17D-25C9E0D3F55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00" name="Picture 49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5CF5679-F4DE-482D-99F7-518F5C737A2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01" name="Picture 50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DA3AD69-6552-439F-8660-7B6DDDE368B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488" name="Group 487">
                      <a:extLst>
                        <a:ext uri="{FF2B5EF4-FFF2-40B4-BE49-F238E27FC236}">
                          <a16:creationId xmlns:a16="http://schemas.microsoft.com/office/drawing/2014/main" id="{FA3AEEEC-6EED-4418-81A3-5C232CFF00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6299" y="35941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494" name="Picture 49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73CBA621-BB2D-4F83-B817-DDD4EB30B1A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95" name="Picture 49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C6869CB7-54BB-4979-9887-42ECA5740E5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96" name="Picture 49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4674F5BB-EC80-4008-8319-D9F66D8C74C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97" name="Picture 49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F3C8AEC-78E6-40DD-9CC5-538B639DD7A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489" name="Group 488">
                      <a:extLst>
                        <a:ext uri="{FF2B5EF4-FFF2-40B4-BE49-F238E27FC236}">
                          <a16:creationId xmlns:a16="http://schemas.microsoft.com/office/drawing/2014/main" id="{28D5F7B2-1F46-4AE0-B0D2-2CF94E4CD6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3528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490" name="Picture 48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CA80249E-5E1A-4E17-8415-8D7B4F5A62B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91" name="Picture 49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2B04BC6-084A-4B78-ABBE-E055E7122A4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92" name="Picture 49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0C271105-EDDE-4059-B5F0-2DB09992692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93" name="Picture 49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1FB1DF17-36A0-4A8F-B766-71B7A3CC9C6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grpSp>
              <p:nvGrpSpPr>
                <p:cNvPr id="355" name="Group 354">
                  <a:extLst>
                    <a:ext uri="{FF2B5EF4-FFF2-40B4-BE49-F238E27FC236}">
                      <a16:creationId xmlns:a16="http://schemas.microsoft.com/office/drawing/2014/main" id="{9267C7A5-FF5C-4748-B9DE-AB841410374E}"/>
                    </a:ext>
                  </a:extLst>
                </p:cNvPr>
                <p:cNvGrpSpPr/>
                <p:nvPr/>
              </p:nvGrpSpPr>
              <p:grpSpPr>
                <a:xfrm>
                  <a:off x="6777566" y="3352800"/>
                  <a:ext cx="2159003" cy="1079500"/>
                  <a:chOff x="4876798" y="3352800"/>
                  <a:chExt cx="2159003" cy="1079500"/>
                </a:xfrm>
              </p:grpSpPr>
              <p:grpSp>
                <p:nvGrpSpPr>
                  <p:cNvPr id="442" name="Group 441">
                    <a:extLst>
                      <a:ext uri="{FF2B5EF4-FFF2-40B4-BE49-F238E27FC236}">
                        <a16:creationId xmlns:a16="http://schemas.microsoft.com/office/drawing/2014/main" id="{683C2764-B3E5-4784-8C2E-2C7EE32DD452}"/>
                      </a:ext>
                    </a:extLst>
                  </p:cNvPr>
                  <p:cNvGrpSpPr/>
                  <p:nvPr/>
                </p:nvGrpSpPr>
                <p:grpSpPr>
                  <a:xfrm>
                    <a:off x="4876798" y="3352800"/>
                    <a:ext cx="1219202" cy="1079500"/>
                    <a:chOff x="5829300" y="3352800"/>
                    <a:chExt cx="1219202" cy="1079500"/>
                  </a:xfrm>
                </p:grpSpPr>
                <p:grpSp>
                  <p:nvGrpSpPr>
                    <p:cNvPr id="464" name="Group 463">
                      <a:extLst>
                        <a:ext uri="{FF2B5EF4-FFF2-40B4-BE49-F238E27FC236}">
                          <a16:creationId xmlns:a16="http://schemas.microsoft.com/office/drawing/2014/main" id="{C434B30A-83C5-4B97-B8F5-92198F1485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81699" y="40767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480" name="Picture 47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461431D-D39E-43B8-BBC1-76533055EA6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81" name="Picture 48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9423AAA-B046-4D8E-A00D-39617D1F4BB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82" name="Picture 48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467F74CD-41E5-4205-BFDC-037BDC6BA6C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83" name="Picture 48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A89A3864-0319-4E15-9EEC-BA609265740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465" name="Group 464">
                      <a:extLst>
                        <a:ext uri="{FF2B5EF4-FFF2-40B4-BE49-F238E27FC236}">
                          <a16:creationId xmlns:a16="http://schemas.microsoft.com/office/drawing/2014/main" id="{FC8CEF91-AA97-48F5-8310-88AF33FF8CC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8354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476" name="Picture 47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DB6A7FF1-DC0C-4210-A2AC-0EF87C0EAAE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77" name="Picture 47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2EC71A5-9109-4C35-BBD6-A84C987B1C0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78" name="Picture 47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FAF6C582-B863-4EC4-BC2D-5BFCCF55DA1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79" name="Picture 47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5E38C8EC-8493-4DCD-B80B-697F3653BF3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466" name="Group 465">
                      <a:extLst>
                        <a:ext uri="{FF2B5EF4-FFF2-40B4-BE49-F238E27FC236}">
                          <a16:creationId xmlns:a16="http://schemas.microsoft.com/office/drawing/2014/main" id="{4EBFC062-29B3-4C9E-8A4A-A0A977192A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6299" y="35941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472" name="Picture 47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416B850-2D95-4E38-A575-82F27FC93B3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73" name="Picture 47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FA951366-EE09-4DFE-88AD-CBABE3F08A8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74" name="Picture 47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7C06FCC-8724-4914-920F-A1C7CA109B2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75" name="Picture 47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F0A0125C-6997-4E06-9F58-F9E8BC00C6A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467" name="Group 466">
                      <a:extLst>
                        <a:ext uri="{FF2B5EF4-FFF2-40B4-BE49-F238E27FC236}">
                          <a16:creationId xmlns:a16="http://schemas.microsoft.com/office/drawing/2014/main" id="{7D411E29-94BC-4A90-8CD7-BB77948C38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3528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468" name="Picture 46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D1FDBA7E-E18F-47D6-A0BD-F5FE4E91E17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69" name="Picture 46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F96E499-6AD2-4192-A004-D0E420C9638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70" name="Picture 46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8D4BBD5-8080-4CAA-857E-B9DE6F9DA04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71" name="Picture 47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EC75EF4-F29F-4E47-9253-CA2669A7BE6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443" name="Group 442">
                    <a:extLst>
                      <a:ext uri="{FF2B5EF4-FFF2-40B4-BE49-F238E27FC236}">
                        <a16:creationId xmlns:a16="http://schemas.microsoft.com/office/drawing/2014/main" id="{47BC09E8-9A28-4957-BDDD-36557D93A2DB}"/>
                      </a:ext>
                    </a:extLst>
                  </p:cNvPr>
                  <p:cNvGrpSpPr/>
                  <p:nvPr/>
                </p:nvGrpSpPr>
                <p:grpSpPr>
                  <a:xfrm>
                    <a:off x="5816599" y="3352800"/>
                    <a:ext cx="1219202" cy="1079500"/>
                    <a:chOff x="5829300" y="3352800"/>
                    <a:chExt cx="1219202" cy="1079500"/>
                  </a:xfrm>
                </p:grpSpPr>
                <p:grpSp>
                  <p:nvGrpSpPr>
                    <p:cNvPr id="444" name="Group 443">
                      <a:extLst>
                        <a:ext uri="{FF2B5EF4-FFF2-40B4-BE49-F238E27FC236}">
                          <a16:creationId xmlns:a16="http://schemas.microsoft.com/office/drawing/2014/main" id="{30B5B937-33DE-439B-AA05-1457F27BA5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81699" y="40767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460" name="Picture 45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7A9E191-638C-41F4-B88D-B4AC8E76E35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61" name="Picture 46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A39B521-84D4-4867-8E6A-921484E3D63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62" name="Picture 46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41754C66-DA62-4F5C-A8DD-DC1897A195B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63" name="Picture 46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9DEB4A32-E9CC-4E6C-B6C4-1CDA2F931A4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445" name="Group 444">
                      <a:extLst>
                        <a:ext uri="{FF2B5EF4-FFF2-40B4-BE49-F238E27FC236}">
                          <a16:creationId xmlns:a16="http://schemas.microsoft.com/office/drawing/2014/main" id="{3A02CC43-C8E6-486E-B1A6-8B75579DEE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8354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456" name="Picture 45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470D3DC1-6B36-481A-8D35-96C7A0E826B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57" name="Picture 45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8CF97E0-2466-4888-AA59-C3F2979A4A3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58" name="Picture 45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5128C2A8-E465-4CA2-9C09-55121416E50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59" name="Picture 45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0F6A52AA-D9EF-4441-896E-7E2CFC5B54E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446" name="Group 445">
                      <a:extLst>
                        <a:ext uri="{FF2B5EF4-FFF2-40B4-BE49-F238E27FC236}">
                          <a16:creationId xmlns:a16="http://schemas.microsoft.com/office/drawing/2014/main" id="{AC668707-7537-4DCE-86D4-63BA1259A2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6299" y="35941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452" name="Picture 45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A29BA483-82E0-4B7F-BDF5-088C47CE07E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53" name="Picture 45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7C744F3C-CCD4-4DA1-9C15-E471CA11489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54" name="Picture 45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016B953-CBBA-4172-95D5-A168FA69BFB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55" name="Picture 45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1F24C7A4-3535-47F8-9975-D604C2F21AB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447" name="Group 446">
                      <a:extLst>
                        <a:ext uri="{FF2B5EF4-FFF2-40B4-BE49-F238E27FC236}">
                          <a16:creationId xmlns:a16="http://schemas.microsoft.com/office/drawing/2014/main" id="{D2A89750-8F82-4C2B-B233-582E9523F4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3528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448" name="Picture 44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DFCB534-3375-464D-B958-E1BFE447DE7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49" name="Picture 44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3B034ED1-56A9-45F7-9AD2-6DA1DF0FC0C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50" name="Picture 44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A5AF779A-BE39-4B61-BA28-6CF6D493561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51" name="Picture 45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B296CA0-ADAD-4582-A799-953BADE4069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grpSp>
              <p:nvGrpSpPr>
                <p:cNvPr id="356" name="Group 355">
                  <a:extLst>
                    <a:ext uri="{FF2B5EF4-FFF2-40B4-BE49-F238E27FC236}">
                      <a16:creationId xmlns:a16="http://schemas.microsoft.com/office/drawing/2014/main" id="{838492EC-2140-45CE-9C8F-FEFA67EAA731}"/>
                    </a:ext>
                  </a:extLst>
                </p:cNvPr>
                <p:cNvGrpSpPr/>
                <p:nvPr/>
              </p:nvGrpSpPr>
              <p:grpSpPr>
                <a:xfrm>
                  <a:off x="4847163" y="2410883"/>
                  <a:ext cx="2159003" cy="1079500"/>
                  <a:chOff x="4876798" y="3352800"/>
                  <a:chExt cx="2159003" cy="1079500"/>
                </a:xfrm>
              </p:grpSpPr>
              <p:grpSp>
                <p:nvGrpSpPr>
                  <p:cNvPr id="400" name="Group 399">
                    <a:extLst>
                      <a:ext uri="{FF2B5EF4-FFF2-40B4-BE49-F238E27FC236}">
                        <a16:creationId xmlns:a16="http://schemas.microsoft.com/office/drawing/2014/main" id="{125A7C31-B444-424D-ADF3-6FF1FBD793B5}"/>
                      </a:ext>
                    </a:extLst>
                  </p:cNvPr>
                  <p:cNvGrpSpPr/>
                  <p:nvPr/>
                </p:nvGrpSpPr>
                <p:grpSpPr>
                  <a:xfrm>
                    <a:off x="4876798" y="3352800"/>
                    <a:ext cx="1219202" cy="1079500"/>
                    <a:chOff x="5829300" y="3352800"/>
                    <a:chExt cx="1219202" cy="1079500"/>
                  </a:xfrm>
                </p:grpSpPr>
                <p:grpSp>
                  <p:nvGrpSpPr>
                    <p:cNvPr id="422" name="Group 421">
                      <a:extLst>
                        <a:ext uri="{FF2B5EF4-FFF2-40B4-BE49-F238E27FC236}">
                          <a16:creationId xmlns:a16="http://schemas.microsoft.com/office/drawing/2014/main" id="{20F3A8DE-410C-46EA-A0A4-019529368A8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81699" y="40767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438" name="Picture 43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DAD026B5-4D3C-420F-AE30-2E2C3DA1692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39" name="Picture 43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A56DDDC-F985-4A81-95ED-7775D250D2A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40" name="Picture 43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7BE4A564-0B8C-4D8E-B28A-EE24CE35CA4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41" name="Picture 44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121997D-92EF-481C-A2F1-B09129E90A2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423" name="Group 422">
                      <a:extLst>
                        <a:ext uri="{FF2B5EF4-FFF2-40B4-BE49-F238E27FC236}">
                          <a16:creationId xmlns:a16="http://schemas.microsoft.com/office/drawing/2014/main" id="{2A7101B2-E68B-462E-AAD0-097346BD463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8354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434" name="Picture 43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5378CE9-1D33-43F3-9848-9569B759389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35" name="Picture 43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B9DAFF3-AF0E-44A7-8685-6BF211642DB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36" name="Picture 43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44B7B19-47B9-413F-A938-298C8A3944A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37" name="Picture 43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CCCF4D50-0D15-4EB5-9E2E-9CA9A1A190A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424" name="Group 423">
                      <a:extLst>
                        <a:ext uri="{FF2B5EF4-FFF2-40B4-BE49-F238E27FC236}">
                          <a16:creationId xmlns:a16="http://schemas.microsoft.com/office/drawing/2014/main" id="{E683BCDF-87B0-483F-BE9A-57CF690243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6299" y="35941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430" name="Picture 42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273003B-1646-4499-8CAD-3999A542F4E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31" name="Picture 43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50AA61E4-9D4B-48D2-9E02-10C4C1BA4FB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32" name="Picture 43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759F4C7-1883-4A6B-BDCE-78790C54A08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33" name="Picture 43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F207D285-CF04-4484-9A1B-259E77A70C5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425" name="Group 424">
                      <a:extLst>
                        <a:ext uri="{FF2B5EF4-FFF2-40B4-BE49-F238E27FC236}">
                          <a16:creationId xmlns:a16="http://schemas.microsoft.com/office/drawing/2014/main" id="{D531F707-1398-461B-B161-980157B5206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3528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426" name="Picture 42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DD69252E-4F9E-4455-B4DB-9CEBAFD76D2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27" name="Picture 42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09F1E991-59E3-42E3-AB68-244B7835B3B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28" name="Picture 42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4B732329-3D85-4F18-A1EF-667C75B160E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29" name="Picture 42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A15BAA8-8DAA-4005-911F-7D3C3613661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401" name="Group 400">
                    <a:extLst>
                      <a:ext uri="{FF2B5EF4-FFF2-40B4-BE49-F238E27FC236}">
                        <a16:creationId xmlns:a16="http://schemas.microsoft.com/office/drawing/2014/main" id="{27382D70-55D5-495D-8F9F-DDC5C19976C3}"/>
                      </a:ext>
                    </a:extLst>
                  </p:cNvPr>
                  <p:cNvGrpSpPr/>
                  <p:nvPr/>
                </p:nvGrpSpPr>
                <p:grpSpPr>
                  <a:xfrm>
                    <a:off x="5816599" y="3352800"/>
                    <a:ext cx="1219202" cy="1079500"/>
                    <a:chOff x="5829300" y="3352800"/>
                    <a:chExt cx="1219202" cy="1079500"/>
                  </a:xfrm>
                </p:grpSpPr>
                <p:grpSp>
                  <p:nvGrpSpPr>
                    <p:cNvPr id="402" name="Group 401">
                      <a:extLst>
                        <a:ext uri="{FF2B5EF4-FFF2-40B4-BE49-F238E27FC236}">
                          <a16:creationId xmlns:a16="http://schemas.microsoft.com/office/drawing/2014/main" id="{C79C1D95-09BF-4FC8-B5B1-4B7C7DBBBB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81699" y="40767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418" name="Picture 41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189C22B-599F-44D7-B762-2CAEDD78946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19" name="Picture 41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53A2B4A-78A9-424F-8F31-EB627FFAE2A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20" name="Picture 41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4EF157A-F7D8-4318-B923-B80F80E4F9F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21" name="Picture 42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356251E2-84E7-489F-A18C-F8EEAF19759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403" name="Group 402">
                      <a:extLst>
                        <a:ext uri="{FF2B5EF4-FFF2-40B4-BE49-F238E27FC236}">
                          <a16:creationId xmlns:a16="http://schemas.microsoft.com/office/drawing/2014/main" id="{ED34E689-7ED8-4C4B-BEA2-9B1D6F51CE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8354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414" name="Picture 41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542DC0D7-BEA9-4A84-B3F6-434F0F85C2E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15" name="Picture 41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5B8CB23-B023-48C4-81C2-BAE791C5B0F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16" name="Picture 41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90A62B1A-341B-4779-AAC7-B2D362B6BC1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17" name="Picture 41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71420C9-3536-4033-BD29-A3ECA659CDE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404" name="Group 403">
                      <a:extLst>
                        <a:ext uri="{FF2B5EF4-FFF2-40B4-BE49-F238E27FC236}">
                          <a16:creationId xmlns:a16="http://schemas.microsoft.com/office/drawing/2014/main" id="{B980637E-63E3-418C-B395-4FF63011EEF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6299" y="35941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410" name="Picture 40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38E3121B-1388-477B-967D-E6AFF70A4BA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11" name="Picture 41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7A9BEBE3-F482-448D-B29D-CE7B7753ED2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12" name="Picture 41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2F482F1-3EEF-46A7-AA68-EF8DD32F873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13" name="Picture 41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26D4923-78C5-44BB-85F8-9B6F44071FA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405" name="Group 404">
                      <a:extLst>
                        <a:ext uri="{FF2B5EF4-FFF2-40B4-BE49-F238E27FC236}">
                          <a16:creationId xmlns:a16="http://schemas.microsoft.com/office/drawing/2014/main" id="{380305D3-CEB9-4720-A48A-65D6767C8A0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3528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406" name="Picture 40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1363239F-99B9-4FC7-9902-78AEBE23792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07" name="Picture 40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C291DB03-1518-44C6-9C2D-51CE6DE7593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08" name="Picture 40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8E808D6-DC1D-4431-8613-1E2DDE20C2E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09" name="Picture 40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AA4E081D-6B86-48FD-B8F7-8C932436E71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grpSp>
              <p:nvGrpSpPr>
                <p:cNvPr id="357" name="Group 356">
                  <a:extLst>
                    <a:ext uri="{FF2B5EF4-FFF2-40B4-BE49-F238E27FC236}">
                      <a16:creationId xmlns:a16="http://schemas.microsoft.com/office/drawing/2014/main" id="{443821BA-8DC8-41E6-A50F-CB2148A3EA08}"/>
                    </a:ext>
                  </a:extLst>
                </p:cNvPr>
                <p:cNvGrpSpPr/>
                <p:nvPr/>
              </p:nvGrpSpPr>
              <p:grpSpPr>
                <a:xfrm>
                  <a:off x="6743694" y="2410883"/>
                  <a:ext cx="2159003" cy="1079500"/>
                  <a:chOff x="4876798" y="3352800"/>
                  <a:chExt cx="2159003" cy="1079500"/>
                </a:xfrm>
              </p:grpSpPr>
              <p:grpSp>
                <p:nvGrpSpPr>
                  <p:cNvPr id="358" name="Group 357">
                    <a:extLst>
                      <a:ext uri="{FF2B5EF4-FFF2-40B4-BE49-F238E27FC236}">
                        <a16:creationId xmlns:a16="http://schemas.microsoft.com/office/drawing/2014/main" id="{11B8CB2C-361B-4255-86D2-0C9EC5D3610D}"/>
                      </a:ext>
                    </a:extLst>
                  </p:cNvPr>
                  <p:cNvGrpSpPr/>
                  <p:nvPr/>
                </p:nvGrpSpPr>
                <p:grpSpPr>
                  <a:xfrm>
                    <a:off x="4876798" y="3352800"/>
                    <a:ext cx="1219202" cy="1079500"/>
                    <a:chOff x="5829300" y="3352800"/>
                    <a:chExt cx="1219202" cy="1079500"/>
                  </a:xfrm>
                </p:grpSpPr>
                <p:grpSp>
                  <p:nvGrpSpPr>
                    <p:cNvPr id="380" name="Group 379">
                      <a:extLst>
                        <a:ext uri="{FF2B5EF4-FFF2-40B4-BE49-F238E27FC236}">
                          <a16:creationId xmlns:a16="http://schemas.microsoft.com/office/drawing/2014/main" id="{9BBEE8C7-780C-469A-A234-47F68C2013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81699" y="40767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396" name="Picture 39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A1FC314-E4E5-4B04-9FAE-5796AC84DFE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97" name="Picture 39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BA2A301-C9E4-41AD-B68C-9A61FBAE4C9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98" name="Picture 39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42E8AF71-91FD-454C-AB65-F77D23B88CF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99" name="Picture 39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9BAA0904-BC0C-4F75-B090-15C4E0DAE27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381" name="Group 380">
                      <a:extLst>
                        <a:ext uri="{FF2B5EF4-FFF2-40B4-BE49-F238E27FC236}">
                          <a16:creationId xmlns:a16="http://schemas.microsoft.com/office/drawing/2014/main" id="{E132584D-07EE-4A3F-B3A9-5E895749576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8354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392" name="Picture 39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C39C6527-57C6-4380-8E1D-FF9D7CD7B57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93" name="Picture 39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9AC1FF91-8CAF-4AFC-B267-77AE2728BC7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94" name="Picture 39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CD0E1EAA-4FC6-4AD9-A876-F8F5BC99A23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95" name="Picture 39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5EB442D4-275C-41D4-80AD-4DBDD42F5F7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382" name="Group 381">
                      <a:extLst>
                        <a:ext uri="{FF2B5EF4-FFF2-40B4-BE49-F238E27FC236}">
                          <a16:creationId xmlns:a16="http://schemas.microsoft.com/office/drawing/2014/main" id="{FDF6B939-B99B-4DED-93C9-99D7C38D35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6299" y="35941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388" name="Picture 38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02CE988-FAA7-4DD9-82F3-63CF21AC768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89" name="Picture 38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DB6F91FF-64AC-4A35-A5C5-0C4335205B7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90" name="Picture 38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CCF9608-7FB9-4D4F-8503-8D4688F6A70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91" name="Picture 39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F76F0A48-9502-47D4-881E-80244AF63DD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383" name="Group 382">
                      <a:extLst>
                        <a:ext uri="{FF2B5EF4-FFF2-40B4-BE49-F238E27FC236}">
                          <a16:creationId xmlns:a16="http://schemas.microsoft.com/office/drawing/2014/main" id="{2AAE2F15-2A2E-4476-A62D-072E3C270C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3528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384" name="Picture 38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5F7DAC1-1907-47E2-A71E-16B1560F857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85" name="Picture 38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3CC278C5-F060-4070-A47A-B47C3F1C4C9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86" name="Picture 38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74E468C9-B3FD-40EF-A616-0B3347160B8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87" name="Picture 38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0F671A10-82BA-4DF8-B638-EBC350D0AA3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359" name="Group 358">
                    <a:extLst>
                      <a:ext uri="{FF2B5EF4-FFF2-40B4-BE49-F238E27FC236}">
                        <a16:creationId xmlns:a16="http://schemas.microsoft.com/office/drawing/2014/main" id="{62B8C469-C353-4B17-B57E-BC24C7144BC0}"/>
                      </a:ext>
                    </a:extLst>
                  </p:cNvPr>
                  <p:cNvGrpSpPr/>
                  <p:nvPr/>
                </p:nvGrpSpPr>
                <p:grpSpPr>
                  <a:xfrm>
                    <a:off x="5816599" y="3352800"/>
                    <a:ext cx="1219202" cy="1079500"/>
                    <a:chOff x="5829300" y="3352800"/>
                    <a:chExt cx="1219202" cy="1079500"/>
                  </a:xfrm>
                </p:grpSpPr>
                <p:grpSp>
                  <p:nvGrpSpPr>
                    <p:cNvPr id="360" name="Group 359">
                      <a:extLst>
                        <a:ext uri="{FF2B5EF4-FFF2-40B4-BE49-F238E27FC236}">
                          <a16:creationId xmlns:a16="http://schemas.microsoft.com/office/drawing/2014/main" id="{81DB4B98-7457-4EA2-B7DD-D975F7C3CD0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81699" y="40767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376" name="Picture 37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53B7258-0948-4F9D-B91D-BE8DB7A4716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77" name="Picture 37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06B7C24-DB3B-4CBC-8B2D-2B7627A10E9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78" name="Picture 37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A83E7B0-C2CF-42C0-A924-A9152ECF0D7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79" name="Picture 37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374E531B-7AF5-45E0-ABD3-9E660014CCE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361" name="Group 360">
                      <a:extLst>
                        <a:ext uri="{FF2B5EF4-FFF2-40B4-BE49-F238E27FC236}">
                          <a16:creationId xmlns:a16="http://schemas.microsoft.com/office/drawing/2014/main" id="{38640ACD-67F8-45CD-978E-0AEA1220C64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8354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372" name="Picture 37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FF14800-F4A5-4E3C-A964-502B8982ED4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73" name="Picture 37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D7E33FC-8009-4216-9049-7A91DE9A60F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74" name="Picture 37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DA40728-4372-4B25-B6B2-88FB2C0F1A5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75" name="Picture 37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A39BB57-EC9E-4B48-927A-58FAA1C165F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362" name="Group 361">
                      <a:extLst>
                        <a:ext uri="{FF2B5EF4-FFF2-40B4-BE49-F238E27FC236}">
                          <a16:creationId xmlns:a16="http://schemas.microsoft.com/office/drawing/2014/main" id="{16B519E7-46B0-4F93-BAE2-25C8582894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6299" y="35941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368" name="Picture 36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F362ECC9-0B6C-4C50-A532-782BBD600EA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69" name="Picture 36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9F01E82-0B98-4C06-9D7C-B7963B00AB2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70" name="Picture 36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998CAA7B-6037-4D01-B282-6A77063AA5F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71" name="Picture 37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D292B319-9624-46ED-8D68-94F6D67D3AE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363" name="Group 362">
                      <a:extLst>
                        <a:ext uri="{FF2B5EF4-FFF2-40B4-BE49-F238E27FC236}">
                          <a16:creationId xmlns:a16="http://schemas.microsoft.com/office/drawing/2014/main" id="{C99FC225-D574-4D9D-A4B3-2B6F86CEDA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3528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364" name="Picture 36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A3B5BD32-E687-4AB4-A8E3-AC25DCC87FD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65" name="Picture 36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C79AE5B-DAFD-4B6B-A150-C448A04CFCC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66" name="Picture 36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D5CA997C-FF37-4606-8AA4-D2D4A5499F1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67" name="Picture 36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3F2F0879-1DF0-4BBC-AB4F-906D4CF8071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D73F995-E5F3-4F42-901E-7D7EF577CB21}"/>
                </a:ext>
              </a:extLst>
            </p:cNvPr>
            <p:cNvGrpSpPr/>
            <p:nvPr/>
          </p:nvGrpSpPr>
          <p:grpSpPr>
            <a:xfrm>
              <a:off x="986332" y="510116"/>
              <a:ext cx="4148678" cy="3922184"/>
              <a:chOff x="4787891" y="510116"/>
              <a:chExt cx="4148678" cy="392218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68F27FA-B984-49BE-A4AE-F5F9F5987A93}"/>
                  </a:ext>
                </a:extLst>
              </p:cNvPr>
              <p:cNvGrpSpPr/>
              <p:nvPr/>
            </p:nvGrpSpPr>
            <p:grpSpPr>
              <a:xfrm>
                <a:off x="4847163" y="2410883"/>
                <a:ext cx="4089406" cy="2021417"/>
                <a:chOff x="4847163" y="2410883"/>
                <a:chExt cx="4089406" cy="2021417"/>
              </a:xfrm>
            </p:grpSpPr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0D7C012A-07C5-4C64-8132-F827A2255C71}"/>
                    </a:ext>
                  </a:extLst>
                </p:cNvPr>
                <p:cNvGrpSpPr/>
                <p:nvPr/>
              </p:nvGrpSpPr>
              <p:grpSpPr>
                <a:xfrm>
                  <a:off x="4876798" y="3352800"/>
                  <a:ext cx="2159003" cy="1079500"/>
                  <a:chOff x="4876798" y="3352800"/>
                  <a:chExt cx="2159003" cy="1079500"/>
                </a:xfrm>
              </p:grpSpPr>
              <p:grpSp>
                <p:nvGrpSpPr>
                  <p:cNvPr id="310" name="Group 309">
                    <a:extLst>
                      <a:ext uri="{FF2B5EF4-FFF2-40B4-BE49-F238E27FC236}">
                        <a16:creationId xmlns:a16="http://schemas.microsoft.com/office/drawing/2014/main" id="{84F8BEBB-AF75-4AED-8DB2-72576EB5510B}"/>
                      </a:ext>
                    </a:extLst>
                  </p:cNvPr>
                  <p:cNvGrpSpPr/>
                  <p:nvPr/>
                </p:nvGrpSpPr>
                <p:grpSpPr>
                  <a:xfrm>
                    <a:off x="4876798" y="3352800"/>
                    <a:ext cx="1219202" cy="1079500"/>
                    <a:chOff x="5829300" y="3352800"/>
                    <a:chExt cx="1219202" cy="1079500"/>
                  </a:xfrm>
                </p:grpSpPr>
                <p:grpSp>
                  <p:nvGrpSpPr>
                    <p:cNvPr id="332" name="Group 331">
                      <a:extLst>
                        <a:ext uri="{FF2B5EF4-FFF2-40B4-BE49-F238E27FC236}">
                          <a16:creationId xmlns:a16="http://schemas.microsoft.com/office/drawing/2014/main" id="{29B205AB-59C5-4B58-87A6-04A00D4B3FB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81699" y="40767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348" name="Picture 34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0D5E346-7373-498B-9B31-A91F3C1D005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49" name="Picture 34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1B425B0-AC0D-4554-B6A5-CEE42125162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50" name="Picture 34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C3DA9A5B-DA0B-4F86-AEF5-FADA763B35D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51" name="Picture 35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74DF44F-ECF7-4EA5-859A-A61175FB0F3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333" name="Group 332">
                      <a:extLst>
                        <a:ext uri="{FF2B5EF4-FFF2-40B4-BE49-F238E27FC236}">
                          <a16:creationId xmlns:a16="http://schemas.microsoft.com/office/drawing/2014/main" id="{0AFFD283-D2D5-4A9E-87B5-BB72660F88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8354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344" name="Picture 34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090197C-6ABC-4A51-B1F8-6A403062D03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45" name="Picture 34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04AE5D89-58EC-4BA5-A265-11B87E0A34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46" name="Picture 34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DF320576-4EA8-4C4B-A3D4-E1D36928BEF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47" name="Picture 34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2B99928-EC78-413D-9656-8C00413D39E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334" name="Group 333">
                      <a:extLst>
                        <a:ext uri="{FF2B5EF4-FFF2-40B4-BE49-F238E27FC236}">
                          <a16:creationId xmlns:a16="http://schemas.microsoft.com/office/drawing/2014/main" id="{4FE97F5C-25A2-4D16-9AE2-8CF099A6CC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6299" y="35941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340" name="Picture 33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787AEB68-9052-4F7E-A36B-DFA322D61DD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41" name="Picture 34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A6064EE8-8483-47D1-8B3E-5C44FB3D50A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42" name="Picture 34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434B3489-24D7-40AA-9F76-28EFB2B2B1E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43" name="Picture 34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763E9867-DC9D-4BF3-B146-ED73DD1D4DA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335" name="Group 334">
                      <a:extLst>
                        <a:ext uri="{FF2B5EF4-FFF2-40B4-BE49-F238E27FC236}">
                          <a16:creationId xmlns:a16="http://schemas.microsoft.com/office/drawing/2014/main" id="{62E07FB8-E431-4E5D-B6A3-FEF337FF9E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3528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336" name="Picture 33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C17F629-0944-4C55-8B29-5A1998BED97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37" name="Picture 33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3F72CD6-D4BF-4EC6-A76F-AC7022FD2A9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38" name="Picture 33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805F6AB-3723-4AA7-8A56-067721158A3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39" name="Picture 33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A3FDFB69-9D3B-4E19-A685-79C69A1D2A3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311" name="Group 310">
                    <a:extLst>
                      <a:ext uri="{FF2B5EF4-FFF2-40B4-BE49-F238E27FC236}">
                        <a16:creationId xmlns:a16="http://schemas.microsoft.com/office/drawing/2014/main" id="{A91975BE-5CFF-448A-84FB-27069A54EBBD}"/>
                      </a:ext>
                    </a:extLst>
                  </p:cNvPr>
                  <p:cNvGrpSpPr/>
                  <p:nvPr/>
                </p:nvGrpSpPr>
                <p:grpSpPr>
                  <a:xfrm>
                    <a:off x="5816599" y="3352800"/>
                    <a:ext cx="1219202" cy="1079500"/>
                    <a:chOff x="5829300" y="3352800"/>
                    <a:chExt cx="1219202" cy="1079500"/>
                  </a:xfrm>
                </p:grpSpPr>
                <p:grpSp>
                  <p:nvGrpSpPr>
                    <p:cNvPr id="312" name="Group 311">
                      <a:extLst>
                        <a:ext uri="{FF2B5EF4-FFF2-40B4-BE49-F238E27FC236}">
                          <a16:creationId xmlns:a16="http://schemas.microsoft.com/office/drawing/2014/main" id="{9E8A3784-426D-4B14-89FC-A7E74F0999B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81699" y="40767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328" name="Picture 32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AA66652-5FE1-42A5-AF19-7C0BEBC7CD9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29" name="Picture 32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54877DD7-70CE-4D94-8833-BEDEC2003D2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30" name="Picture 32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B24D601-F811-4E61-87DA-A655D65B9C1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31" name="Picture 33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FCF5E0F-0C6D-4EDD-B910-BDDE7BC0DC2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313" name="Group 312">
                      <a:extLst>
                        <a:ext uri="{FF2B5EF4-FFF2-40B4-BE49-F238E27FC236}">
                          <a16:creationId xmlns:a16="http://schemas.microsoft.com/office/drawing/2014/main" id="{D4D49A80-FD8F-408D-80E1-DA44D85CBC0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8354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324" name="Picture 32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58C6F3D-BCC0-4F19-A2A8-9BC88A9D65A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25" name="Picture 32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6EEC00A-E6D3-4EAB-9727-D160DC59FA3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26" name="Picture 32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7BECBCE4-794C-4DF9-AC6A-650664DB497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27" name="Picture 32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4FAA00EC-B79C-4387-9A32-9CB08C23A34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314" name="Group 313">
                      <a:extLst>
                        <a:ext uri="{FF2B5EF4-FFF2-40B4-BE49-F238E27FC236}">
                          <a16:creationId xmlns:a16="http://schemas.microsoft.com/office/drawing/2014/main" id="{5C8900B4-704C-45CE-BD1F-8071E0EB047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6299" y="35941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320" name="Picture 31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1CAEEA5-5551-4E1F-AC8B-542749DE496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21" name="Picture 32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18826BC-6B31-4838-BD74-4527B4BD466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22" name="Picture 32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57DCEE23-7CB0-4DFE-AF2E-42CC8DAD5D8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23" name="Picture 32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0B3E824B-DA0A-497D-829E-949E8DC0E2B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315" name="Group 314">
                      <a:extLst>
                        <a:ext uri="{FF2B5EF4-FFF2-40B4-BE49-F238E27FC236}">
                          <a16:creationId xmlns:a16="http://schemas.microsoft.com/office/drawing/2014/main" id="{E2DC6041-63D7-4638-A4AF-CB104800B9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3528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316" name="Picture 31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9D9A5E8-3788-4FCE-90C2-61921DB44FE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17" name="Picture 31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404F732-FE53-4E5C-BE5D-39FB786DB14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18" name="Picture 31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0EEE8656-3EF4-4E90-8ADC-CAE03C6D17F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19" name="Picture 31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388B7B3-3F8B-4E5B-8C23-C4DFEB1C93A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B6C0BF20-1936-4013-A13F-403CD6DE054C}"/>
                    </a:ext>
                  </a:extLst>
                </p:cNvPr>
                <p:cNvGrpSpPr/>
                <p:nvPr/>
              </p:nvGrpSpPr>
              <p:grpSpPr>
                <a:xfrm>
                  <a:off x="6777566" y="3352800"/>
                  <a:ext cx="2159003" cy="1079500"/>
                  <a:chOff x="4876798" y="3352800"/>
                  <a:chExt cx="2159003" cy="1079500"/>
                </a:xfrm>
              </p:grpSpPr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4CE4EF29-9B4D-4444-8A24-4B2E294C615E}"/>
                      </a:ext>
                    </a:extLst>
                  </p:cNvPr>
                  <p:cNvGrpSpPr/>
                  <p:nvPr/>
                </p:nvGrpSpPr>
                <p:grpSpPr>
                  <a:xfrm>
                    <a:off x="4876798" y="3352800"/>
                    <a:ext cx="1219202" cy="1079500"/>
                    <a:chOff x="5829300" y="3352800"/>
                    <a:chExt cx="1219202" cy="1079500"/>
                  </a:xfrm>
                </p:grpSpPr>
                <p:grpSp>
                  <p:nvGrpSpPr>
                    <p:cNvPr id="290" name="Group 289">
                      <a:extLst>
                        <a:ext uri="{FF2B5EF4-FFF2-40B4-BE49-F238E27FC236}">
                          <a16:creationId xmlns:a16="http://schemas.microsoft.com/office/drawing/2014/main" id="{B8EE1952-E459-43C3-BA6D-02A3BCBB5F3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81699" y="40767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306" name="Picture 30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1436270-0DC9-44FD-B7B5-CC0AD9172D3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07" name="Picture 30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4D2B8ED-4843-4C8C-A713-3C71B5763FE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08" name="Picture 30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314A8A76-7028-4C07-80F8-B90B4F94068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09" name="Picture 30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8546750-B4F6-4569-AD73-A3BA66FC3CE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291" name="Group 290">
                      <a:extLst>
                        <a:ext uri="{FF2B5EF4-FFF2-40B4-BE49-F238E27FC236}">
                          <a16:creationId xmlns:a16="http://schemas.microsoft.com/office/drawing/2014/main" id="{0F6FE939-A846-4708-91C7-D137AB1AEDD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8354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302" name="Picture 30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A7E8170D-4B86-4C71-859B-2F235EFF882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03" name="Picture 30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3140FA02-3518-42FB-814E-E7EAE0D2B7A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04" name="Picture 30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C8D8E793-A3CD-4E43-9459-C457A5CC45A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05" name="Picture 30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8EC7458-3AB9-47CF-A3B8-E8B0FAD6409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292" name="Group 291">
                      <a:extLst>
                        <a:ext uri="{FF2B5EF4-FFF2-40B4-BE49-F238E27FC236}">
                          <a16:creationId xmlns:a16="http://schemas.microsoft.com/office/drawing/2014/main" id="{7E8C33BE-268E-4612-9576-EECC586BDF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6299" y="35941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298" name="Picture 29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3F85A496-E5BD-4A71-BDF2-92260E8193F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99" name="Picture 29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16055447-2CD6-41FE-AAC2-1CAB13F9E52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00" name="Picture 29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0AA11262-4D04-4B30-A7A7-C9A49A3A48D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01" name="Picture 30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804C682-426D-424B-9005-3BC1B50DA4F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293" name="Group 292">
                      <a:extLst>
                        <a:ext uri="{FF2B5EF4-FFF2-40B4-BE49-F238E27FC236}">
                          <a16:creationId xmlns:a16="http://schemas.microsoft.com/office/drawing/2014/main" id="{D026DE3D-BE14-4E09-97FA-1BA2A81840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3528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294" name="Picture 29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FC73FB8F-A929-407E-B7B0-E099F940407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95" name="Picture 29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7250CB09-0CC2-4A7C-8BDA-BD625B5D80C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96" name="Picture 29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4007217-6F47-44C6-8643-2A03E14A6CF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97" name="Picture 29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4BD05E3A-595A-48D9-8164-065EF56F654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C5D7C4C3-DCC9-462F-9929-09239F967ACD}"/>
                      </a:ext>
                    </a:extLst>
                  </p:cNvPr>
                  <p:cNvGrpSpPr/>
                  <p:nvPr/>
                </p:nvGrpSpPr>
                <p:grpSpPr>
                  <a:xfrm>
                    <a:off x="5816599" y="3352800"/>
                    <a:ext cx="1219202" cy="1079500"/>
                    <a:chOff x="5829300" y="3352800"/>
                    <a:chExt cx="1219202" cy="1079500"/>
                  </a:xfrm>
                </p:grpSpPr>
                <p:grpSp>
                  <p:nvGrpSpPr>
                    <p:cNvPr id="270" name="Group 269">
                      <a:extLst>
                        <a:ext uri="{FF2B5EF4-FFF2-40B4-BE49-F238E27FC236}">
                          <a16:creationId xmlns:a16="http://schemas.microsoft.com/office/drawing/2014/main" id="{E830293A-9711-4540-9EB5-4419D44285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81699" y="40767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286" name="Picture 28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B686B7E-C79D-4F15-85CF-C64198AE5CA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87" name="Picture 28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02026F4E-5743-498F-90F6-0C8E48C79E8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88" name="Picture 28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BDA173B-A9AA-497C-BE6C-245B695A8C3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89" name="Picture 28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B6CC18E-29B0-491F-8D65-7339F8E6A52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271" name="Group 270">
                      <a:extLst>
                        <a:ext uri="{FF2B5EF4-FFF2-40B4-BE49-F238E27FC236}">
                          <a16:creationId xmlns:a16="http://schemas.microsoft.com/office/drawing/2014/main" id="{067DE540-6FDC-4618-97FA-C3ECDBF233C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8354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282" name="Picture 28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34750F90-62EF-4904-8A9B-5A79A6AB6B9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83" name="Picture 28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08BB8171-6A1A-4D43-8813-8DA6562FB9A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84" name="Picture 28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D1F2BCDD-E3DB-4477-9CB4-46136D8AD07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85" name="Picture 28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86BE2BC-4201-4539-A2F5-96947A67321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272" name="Group 271">
                      <a:extLst>
                        <a:ext uri="{FF2B5EF4-FFF2-40B4-BE49-F238E27FC236}">
                          <a16:creationId xmlns:a16="http://schemas.microsoft.com/office/drawing/2014/main" id="{E64EE05E-C4CD-42A7-8666-37FC7095D60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6299" y="35941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278" name="Picture 27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7469C2E9-99A4-423E-BF73-DD07EB0404F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79" name="Picture 27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A2EA7626-422C-4206-B3DD-3198E4FFE5D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80" name="Picture 27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F912D2C6-1988-4B76-A11C-ACF9BEF6254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81" name="Picture 28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818B948-F764-4794-AA72-12FDB5EFF4A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273" name="Group 272">
                      <a:extLst>
                        <a:ext uri="{FF2B5EF4-FFF2-40B4-BE49-F238E27FC236}">
                          <a16:creationId xmlns:a16="http://schemas.microsoft.com/office/drawing/2014/main" id="{A2DAB489-2DE7-4B4E-BA76-6703ABC561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3528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274" name="Picture 27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B779C75-80A6-4068-8F96-7D9A092888A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75" name="Picture 27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A54DC8AD-5BB5-4058-8601-F0CEB4A0AD4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76" name="Picture 27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C5DF0583-287A-4081-B29B-50C7E236831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77" name="Picture 27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51977680-7D64-489B-9527-3C479E84A87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3929900C-CCD9-4369-B1CA-C81CC4026F05}"/>
                    </a:ext>
                  </a:extLst>
                </p:cNvPr>
                <p:cNvGrpSpPr/>
                <p:nvPr/>
              </p:nvGrpSpPr>
              <p:grpSpPr>
                <a:xfrm>
                  <a:off x="4847163" y="2410883"/>
                  <a:ext cx="2159003" cy="1079500"/>
                  <a:chOff x="4876798" y="3352800"/>
                  <a:chExt cx="2159003" cy="1079500"/>
                </a:xfrm>
              </p:grpSpPr>
              <p:grpSp>
                <p:nvGrpSpPr>
                  <p:cNvPr id="226" name="Group 225">
                    <a:extLst>
                      <a:ext uri="{FF2B5EF4-FFF2-40B4-BE49-F238E27FC236}">
                        <a16:creationId xmlns:a16="http://schemas.microsoft.com/office/drawing/2014/main" id="{DC759858-CB01-4E20-B70D-85E78C996F22}"/>
                      </a:ext>
                    </a:extLst>
                  </p:cNvPr>
                  <p:cNvGrpSpPr/>
                  <p:nvPr/>
                </p:nvGrpSpPr>
                <p:grpSpPr>
                  <a:xfrm>
                    <a:off x="4876798" y="3352800"/>
                    <a:ext cx="1219202" cy="1079500"/>
                    <a:chOff x="5829300" y="3352800"/>
                    <a:chExt cx="1219202" cy="1079500"/>
                  </a:xfrm>
                </p:grpSpPr>
                <p:grpSp>
                  <p:nvGrpSpPr>
                    <p:cNvPr id="248" name="Group 247">
                      <a:extLst>
                        <a:ext uri="{FF2B5EF4-FFF2-40B4-BE49-F238E27FC236}">
                          <a16:creationId xmlns:a16="http://schemas.microsoft.com/office/drawing/2014/main" id="{C8CF5F66-BF4F-496E-98AE-D67F2AAF48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81699" y="40767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264" name="Picture 26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5728751-D57B-43AD-883A-D0FEC070C4E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65" name="Picture 26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C73384C8-C2B3-404C-BE0C-CA047273A04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66" name="Picture 26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5E72574-C16E-473E-8958-DE76B22345A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67" name="Picture 26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093AF975-681D-44BD-B309-6F483478A96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249" name="Group 248">
                      <a:extLst>
                        <a:ext uri="{FF2B5EF4-FFF2-40B4-BE49-F238E27FC236}">
                          <a16:creationId xmlns:a16="http://schemas.microsoft.com/office/drawing/2014/main" id="{9A34DBD2-7E7D-4F4D-B41F-6B6BED14066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8354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260" name="Picture 25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DFC5A01-F944-450D-B047-2269F5E1D3E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61" name="Picture 26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D4171FE5-7700-4E39-9A53-752D8539CB8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62" name="Picture 26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718725C-BA8C-458D-83A6-9E5A7706563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63" name="Picture 26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EA89AFE-E4A2-4FBE-8931-CF1845E46A3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250" name="Group 249">
                      <a:extLst>
                        <a:ext uri="{FF2B5EF4-FFF2-40B4-BE49-F238E27FC236}">
                          <a16:creationId xmlns:a16="http://schemas.microsoft.com/office/drawing/2014/main" id="{5DF53867-A435-4B6D-A6AB-C96318F6DD8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6299" y="35941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256" name="Picture 25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7EEF484-78D6-44CE-99D1-111AED42352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57" name="Picture 25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0BA07D38-01C2-44F3-90D6-92D6845082F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58" name="Picture 25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B8E401D-9AC8-4270-A877-ABA803AF983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59" name="Picture 25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6FB250C-EEF1-4601-A42E-7CC21DE4E82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251" name="Group 250">
                      <a:extLst>
                        <a:ext uri="{FF2B5EF4-FFF2-40B4-BE49-F238E27FC236}">
                          <a16:creationId xmlns:a16="http://schemas.microsoft.com/office/drawing/2014/main" id="{0CB27E3C-EA56-40AA-8B29-B18445200AD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3528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252" name="Picture 25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F9C1508-9019-4A32-976F-D9E25530A2E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53" name="Picture 25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58EDEBE-D197-49F3-8A46-40DE2B3AB62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54" name="Picture 25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0102EB78-502C-469E-B09C-256D68C944A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55" name="Picture 25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73699C9A-FC92-42C8-BA85-5737170C502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227" name="Group 226">
                    <a:extLst>
                      <a:ext uri="{FF2B5EF4-FFF2-40B4-BE49-F238E27FC236}">
                        <a16:creationId xmlns:a16="http://schemas.microsoft.com/office/drawing/2014/main" id="{EFE1D956-2359-48DF-84F7-53B0E285FF0E}"/>
                      </a:ext>
                    </a:extLst>
                  </p:cNvPr>
                  <p:cNvGrpSpPr/>
                  <p:nvPr/>
                </p:nvGrpSpPr>
                <p:grpSpPr>
                  <a:xfrm>
                    <a:off x="5816599" y="3352800"/>
                    <a:ext cx="1219202" cy="1079500"/>
                    <a:chOff x="5829300" y="3352800"/>
                    <a:chExt cx="1219202" cy="1079500"/>
                  </a:xfrm>
                </p:grpSpPr>
                <p:grpSp>
                  <p:nvGrpSpPr>
                    <p:cNvPr id="228" name="Group 227">
                      <a:extLst>
                        <a:ext uri="{FF2B5EF4-FFF2-40B4-BE49-F238E27FC236}">
                          <a16:creationId xmlns:a16="http://schemas.microsoft.com/office/drawing/2014/main" id="{0AFB85BE-7362-43FF-AF4E-2CF8C772996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81699" y="40767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244" name="Picture 24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77430143-DD11-4765-A541-AEB99E5181F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45" name="Picture 24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0EDD6B9-BB77-44FF-BE64-388AC50292C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46" name="Picture 24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D5F221DD-E21F-44FD-8525-619920B4871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47" name="Picture 24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135B889-5BEA-4C1F-824A-7DBA46D9671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229" name="Group 228">
                      <a:extLst>
                        <a:ext uri="{FF2B5EF4-FFF2-40B4-BE49-F238E27FC236}">
                          <a16:creationId xmlns:a16="http://schemas.microsoft.com/office/drawing/2014/main" id="{1A7B0B18-809D-40D9-B493-D8D8317CD7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8354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240" name="Picture 23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D4CBDFA-06D9-4F2D-B8B9-71914E77847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41" name="Picture 24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F051C256-7617-4EE6-AFF8-957A2A2E702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42" name="Picture 24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A550D26F-96EA-4369-8137-6821147573D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43" name="Picture 24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866E2AE-160E-413D-A4D6-D9ED23AD811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230" name="Group 229">
                      <a:extLst>
                        <a:ext uri="{FF2B5EF4-FFF2-40B4-BE49-F238E27FC236}">
                          <a16:creationId xmlns:a16="http://schemas.microsoft.com/office/drawing/2014/main" id="{7CA43A83-7593-409D-A5B5-DEA788F957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6299" y="35941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236" name="Picture 23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C9E7981B-2A91-4B5F-8CE2-58D3CD88D3A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37" name="Picture 23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5BE78735-2750-459E-82A6-B95E9024457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38" name="Picture 23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B2D2737-195C-49EA-AAE1-B7BF4FF4F62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39" name="Picture 23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1F0E1A18-E6A7-4944-A677-FFE69D11351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231" name="Group 230">
                      <a:extLst>
                        <a:ext uri="{FF2B5EF4-FFF2-40B4-BE49-F238E27FC236}">
                          <a16:creationId xmlns:a16="http://schemas.microsoft.com/office/drawing/2014/main" id="{71EB7780-36BC-4E49-809A-11B05E2A6E5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3528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232" name="Picture 23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470ED8CB-B19B-4A34-BB42-C37D63D27F5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33" name="Picture 23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4B47AC0E-CA2F-4D5A-BCA9-2137E64BEA2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34" name="Picture 23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9E7A295F-8E4E-4470-A75E-E0EC336E423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35" name="Picture 23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C5E50215-3C03-442A-B56C-433578110C2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grpSp>
              <p:nvGrpSpPr>
                <p:cNvPr id="183" name="Group 182">
                  <a:extLst>
                    <a:ext uri="{FF2B5EF4-FFF2-40B4-BE49-F238E27FC236}">
                      <a16:creationId xmlns:a16="http://schemas.microsoft.com/office/drawing/2014/main" id="{27FB1AE8-B462-48DE-8BF8-29C7CD6BEB99}"/>
                    </a:ext>
                  </a:extLst>
                </p:cNvPr>
                <p:cNvGrpSpPr/>
                <p:nvPr/>
              </p:nvGrpSpPr>
              <p:grpSpPr>
                <a:xfrm>
                  <a:off x="6743694" y="2410883"/>
                  <a:ext cx="2159003" cy="1079500"/>
                  <a:chOff x="4876798" y="3352800"/>
                  <a:chExt cx="2159003" cy="1079500"/>
                </a:xfrm>
              </p:grpSpPr>
              <p:grpSp>
                <p:nvGrpSpPr>
                  <p:cNvPr id="184" name="Group 183">
                    <a:extLst>
                      <a:ext uri="{FF2B5EF4-FFF2-40B4-BE49-F238E27FC236}">
                        <a16:creationId xmlns:a16="http://schemas.microsoft.com/office/drawing/2014/main" id="{A4C98A93-CBB7-4EF5-8513-DBA4043DD96D}"/>
                      </a:ext>
                    </a:extLst>
                  </p:cNvPr>
                  <p:cNvGrpSpPr/>
                  <p:nvPr/>
                </p:nvGrpSpPr>
                <p:grpSpPr>
                  <a:xfrm>
                    <a:off x="4876798" y="3352800"/>
                    <a:ext cx="1219202" cy="1079500"/>
                    <a:chOff x="5829300" y="3352800"/>
                    <a:chExt cx="1219202" cy="1079500"/>
                  </a:xfrm>
                </p:grpSpPr>
                <p:grpSp>
                  <p:nvGrpSpPr>
                    <p:cNvPr id="206" name="Group 205">
                      <a:extLst>
                        <a:ext uri="{FF2B5EF4-FFF2-40B4-BE49-F238E27FC236}">
                          <a16:creationId xmlns:a16="http://schemas.microsoft.com/office/drawing/2014/main" id="{2FAC4CEA-738D-4C42-99A5-BAAE255FE9C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81699" y="40767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222" name="Picture 22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C468DC86-CF48-47D7-9E1E-642BFAD3810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23" name="Picture 22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CDDA51EB-ADB0-41FA-85F5-19A94E4C1DF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24" name="Picture 22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F387EA50-498C-4BE7-8238-DF7903630E7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25" name="Picture 22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5CCF5F61-9E05-4A1B-ABC7-197C19D9BD1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207" name="Group 206">
                      <a:extLst>
                        <a:ext uri="{FF2B5EF4-FFF2-40B4-BE49-F238E27FC236}">
                          <a16:creationId xmlns:a16="http://schemas.microsoft.com/office/drawing/2014/main" id="{0534D4B9-2E66-49D1-9B02-A2AEE99A0F4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8354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218" name="Picture 21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73A41CF-DB85-45F8-B7E1-118436671C1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19" name="Picture 21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1F2EC31E-1427-42A6-BA69-F094411A2A6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20" name="Picture 21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49F8022-34DD-4EB5-B062-9A8A70666F9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21" name="Picture 22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AD2DDF0-3441-40C2-A87F-A5627338B28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208" name="Group 207">
                      <a:extLst>
                        <a:ext uri="{FF2B5EF4-FFF2-40B4-BE49-F238E27FC236}">
                          <a16:creationId xmlns:a16="http://schemas.microsoft.com/office/drawing/2014/main" id="{80F24A8B-314F-4CC7-A575-B5CEF303D15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6299" y="35941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214" name="Picture 21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C3C19BA-CEDB-43C1-A3C3-B53D12C54A2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15" name="Picture 21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FB5646D-89B4-475B-BB18-90A5EFB0D66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16" name="Picture 21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112DB407-1DD8-4D26-97DB-29CB6497862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17" name="Picture 21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4A252555-BFB0-4461-88F2-7792ED17026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209" name="Group 208">
                      <a:extLst>
                        <a:ext uri="{FF2B5EF4-FFF2-40B4-BE49-F238E27FC236}">
                          <a16:creationId xmlns:a16="http://schemas.microsoft.com/office/drawing/2014/main" id="{85D686CB-3157-48DD-B6EE-A937C998934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3528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210" name="Picture 20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14D81A11-EF17-4FF9-A36E-4EB6B6A4E30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11" name="Picture 21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76F550D3-7336-4C4C-A302-F7884ECB812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12" name="Picture 21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4A70B4D7-8A24-44EC-8CAC-0BA18343345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13" name="Picture 21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C2827D0E-6A5B-4964-B022-F2809AF6C55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185" name="Group 184">
                    <a:extLst>
                      <a:ext uri="{FF2B5EF4-FFF2-40B4-BE49-F238E27FC236}">
                        <a16:creationId xmlns:a16="http://schemas.microsoft.com/office/drawing/2014/main" id="{C3DBAD70-AAEA-4AE2-A5B9-35BDEF1043D9}"/>
                      </a:ext>
                    </a:extLst>
                  </p:cNvPr>
                  <p:cNvGrpSpPr/>
                  <p:nvPr/>
                </p:nvGrpSpPr>
                <p:grpSpPr>
                  <a:xfrm>
                    <a:off x="5816599" y="3352800"/>
                    <a:ext cx="1219202" cy="1079500"/>
                    <a:chOff x="5829300" y="3352800"/>
                    <a:chExt cx="1219202" cy="1079500"/>
                  </a:xfrm>
                </p:grpSpPr>
                <p:grpSp>
                  <p:nvGrpSpPr>
                    <p:cNvPr id="186" name="Group 185">
                      <a:extLst>
                        <a:ext uri="{FF2B5EF4-FFF2-40B4-BE49-F238E27FC236}">
                          <a16:creationId xmlns:a16="http://schemas.microsoft.com/office/drawing/2014/main" id="{0C7408B8-E9D4-4202-A255-A2DABBF793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81699" y="40767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202" name="Picture 20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395EF063-3880-4DCC-8A7D-98D943213EC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03" name="Picture 20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F8B809E5-4DA5-4405-9352-B0BBBDB3D96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04" name="Picture 20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C36C05E-DBB0-45E7-8B88-DB1B3EBE304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05" name="Picture 20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A7DBE08D-90A6-4E42-BAD9-B2264670B02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87" name="Group 186">
                      <a:extLst>
                        <a:ext uri="{FF2B5EF4-FFF2-40B4-BE49-F238E27FC236}">
                          <a16:creationId xmlns:a16="http://schemas.microsoft.com/office/drawing/2014/main" id="{64E30DD3-13C2-4B9D-9C5C-227E4A93FE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8354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198" name="Picture 19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4714A37-BF94-4861-9FE6-B4B4711D042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99" name="Picture 19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055A08D-AD9B-4447-8A32-475922CA35D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00" name="Picture 19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FB7F6229-7CA8-45A1-8078-99C7E164F0C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01" name="Picture 20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C310379B-B7D8-4A6C-B1DC-F062123738C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88" name="Group 187">
                      <a:extLst>
                        <a:ext uri="{FF2B5EF4-FFF2-40B4-BE49-F238E27FC236}">
                          <a16:creationId xmlns:a16="http://schemas.microsoft.com/office/drawing/2014/main" id="{37C8E731-0893-43F4-832F-D532886DB1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6299" y="35941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194" name="Picture 19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D6D3D01-F02A-4343-AD0C-DDA72B794EE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95" name="Picture 19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A46DE556-E654-4AF5-B2D1-F5D73B14B3B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96" name="Picture 19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984AFE9A-A45B-44A0-9FA5-5D44574A509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97" name="Picture 19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64251EF-421B-4B48-83A5-4BA4239E987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89" name="Group 188">
                      <a:extLst>
                        <a:ext uri="{FF2B5EF4-FFF2-40B4-BE49-F238E27FC236}">
                          <a16:creationId xmlns:a16="http://schemas.microsoft.com/office/drawing/2014/main" id="{72E039DE-BD11-4DC4-98B6-AEAAED003A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3528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190" name="Picture 18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7A4CB798-5E70-4AB1-9EB5-47B77A81BA1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91" name="Picture 19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F35FD563-504E-44C0-B27E-8F674DD9B32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92" name="Picture 19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277F3C3-C77D-463F-B517-12CD6F11B73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93" name="Picture 19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FA21024E-6430-4FA7-9D3D-861AD4DF243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E80DFC3-31B4-4960-8DCC-72242447D067}"/>
                  </a:ext>
                </a:extLst>
              </p:cNvPr>
              <p:cNvGrpSpPr/>
              <p:nvPr/>
            </p:nvGrpSpPr>
            <p:grpSpPr>
              <a:xfrm>
                <a:off x="4787891" y="510116"/>
                <a:ext cx="4089406" cy="2021417"/>
                <a:chOff x="4847163" y="2410883"/>
                <a:chExt cx="4089406" cy="2021417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EEAA8BCA-D421-43A4-9CEB-99583287FF27}"/>
                    </a:ext>
                  </a:extLst>
                </p:cNvPr>
                <p:cNvGrpSpPr/>
                <p:nvPr/>
              </p:nvGrpSpPr>
              <p:grpSpPr>
                <a:xfrm>
                  <a:off x="4876798" y="3352800"/>
                  <a:ext cx="2159003" cy="1079500"/>
                  <a:chOff x="4876798" y="3352800"/>
                  <a:chExt cx="2159003" cy="1079500"/>
                </a:xfrm>
              </p:grpSpPr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id="{1CFC26EB-7A87-445A-A1EE-5607288B772D}"/>
                      </a:ext>
                    </a:extLst>
                  </p:cNvPr>
                  <p:cNvGrpSpPr/>
                  <p:nvPr/>
                </p:nvGrpSpPr>
                <p:grpSpPr>
                  <a:xfrm>
                    <a:off x="4876798" y="3352800"/>
                    <a:ext cx="1219202" cy="1079500"/>
                    <a:chOff x="5829300" y="3352800"/>
                    <a:chExt cx="1219202" cy="1079500"/>
                  </a:xfrm>
                </p:grpSpPr>
                <p:grpSp>
                  <p:nvGrpSpPr>
                    <p:cNvPr id="160" name="Group 159">
                      <a:extLst>
                        <a:ext uri="{FF2B5EF4-FFF2-40B4-BE49-F238E27FC236}">
                          <a16:creationId xmlns:a16="http://schemas.microsoft.com/office/drawing/2014/main" id="{240BF275-8B42-4E2F-A49E-22ED44FCA2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81699" y="40767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176" name="Picture 17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0FF5CE04-3EF9-4DD4-92E9-45849B595EB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77" name="Picture 17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E0101F7-FB84-4270-9818-3B3239E159C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78" name="Picture 17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36D68410-7EA1-4E62-BBE7-58E013BDEF6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79" name="Picture 17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0DCE7731-E860-40A9-B611-D85F39FCFAD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61" name="Group 160">
                      <a:extLst>
                        <a:ext uri="{FF2B5EF4-FFF2-40B4-BE49-F238E27FC236}">
                          <a16:creationId xmlns:a16="http://schemas.microsoft.com/office/drawing/2014/main" id="{092555CC-E718-4B09-BE10-F9B8ADB30F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8354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172" name="Picture 17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7B117B1B-2216-4E01-A861-B038CE6A8B4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73" name="Picture 17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DAE03DF4-805B-4753-B58B-4F9DF82369C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74" name="Picture 17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3B285D01-2D13-4B09-A88D-00F5C405F69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75" name="Picture 17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1DA3D747-09DE-44D7-87FF-FF3E275726E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62" name="Group 161">
                      <a:extLst>
                        <a:ext uri="{FF2B5EF4-FFF2-40B4-BE49-F238E27FC236}">
                          <a16:creationId xmlns:a16="http://schemas.microsoft.com/office/drawing/2014/main" id="{79F86173-009F-404E-80BF-C3986AACD61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6299" y="35941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168" name="Picture 16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33F92448-25B5-4DAA-9FD2-E06E48ED228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69" name="Picture 16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05AD68E-DC4E-42FE-806C-D9037718528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70" name="Picture 16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0870D8F8-8795-43D5-AC9A-99740796C98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71" name="Picture 17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D4A49684-0215-4715-BC20-6D65B5D8188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63" name="Group 162">
                      <a:extLst>
                        <a:ext uri="{FF2B5EF4-FFF2-40B4-BE49-F238E27FC236}">
                          <a16:creationId xmlns:a16="http://schemas.microsoft.com/office/drawing/2014/main" id="{88282F45-B9EA-4087-A474-9D70FFABEE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3528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164" name="Picture 16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C61ABE5-3663-40D2-B9E2-64B8F719EB5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65" name="Picture 16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006412A-E033-4523-9621-6B4E061CFCB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66" name="Picture 16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7937F9B4-15FB-477C-BBC3-786044AA225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67" name="Picture 16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1E65A30E-4C6B-4CAE-826D-B4E513703A9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id="{3911E2D5-6562-4613-B43F-2422830DF930}"/>
                      </a:ext>
                    </a:extLst>
                  </p:cNvPr>
                  <p:cNvGrpSpPr/>
                  <p:nvPr/>
                </p:nvGrpSpPr>
                <p:grpSpPr>
                  <a:xfrm>
                    <a:off x="5816599" y="3352800"/>
                    <a:ext cx="1219202" cy="1079500"/>
                    <a:chOff x="5829300" y="3352800"/>
                    <a:chExt cx="1219202" cy="1079500"/>
                  </a:xfrm>
                </p:grpSpPr>
                <p:grpSp>
                  <p:nvGrpSpPr>
                    <p:cNvPr id="140" name="Group 139">
                      <a:extLst>
                        <a:ext uri="{FF2B5EF4-FFF2-40B4-BE49-F238E27FC236}">
                          <a16:creationId xmlns:a16="http://schemas.microsoft.com/office/drawing/2014/main" id="{B2D12458-7C4E-4188-A973-B9945293E1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81699" y="40767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156" name="Picture 15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59C3B18F-A9C2-43A2-900C-832F51456CF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57" name="Picture 15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ADAD9E0-D7A7-495E-B9C2-F6C9EC486F8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58" name="Picture 15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128A0E3-B191-4509-BD12-857B964EAA0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59" name="Picture 15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41262860-0400-4F9E-AC05-A02FC7AE93F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41" name="Group 140">
                      <a:extLst>
                        <a:ext uri="{FF2B5EF4-FFF2-40B4-BE49-F238E27FC236}">
                          <a16:creationId xmlns:a16="http://schemas.microsoft.com/office/drawing/2014/main" id="{1556AD14-3AE4-4183-9A61-9BB884041CF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8354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152" name="Picture 15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09C91E00-BC70-417B-8F22-3DC15C5670D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53" name="Picture 15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5A105B1D-9185-4229-8179-D064F386D25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54" name="Picture 15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C886853-6C9F-448A-9D27-87628E30627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55" name="Picture 15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FD4E0F30-C1D1-4D02-863E-BDB252C7CCF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42" name="Group 141">
                      <a:extLst>
                        <a:ext uri="{FF2B5EF4-FFF2-40B4-BE49-F238E27FC236}">
                          <a16:creationId xmlns:a16="http://schemas.microsoft.com/office/drawing/2014/main" id="{6C73ED33-CAE6-46CB-8B2C-647532F5692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6299" y="35941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148" name="Picture 14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185074F2-97C1-476D-8F84-A4D41019FE9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9" name="Picture 14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FC40541-B05B-4F3C-A5FE-23F55570FDA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50" name="Picture 14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EE10E69-182F-455D-B603-FC77E03DB1E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51" name="Picture 15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1B13D63C-BB1C-47A0-A7A9-FAD544A94BC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43" name="Group 142">
                      <a:extLst>
                        <a:ext uri="{FF2B5EF4-FFF2-40B4-BE49-F238E27FC236}">
                          <a16:creationId xmlns:a16="http://schemas.microsoft.com/office/drawing/2014/main" id="{0020DF72-A3AF-4022-94DD-37664424C0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3528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144" name="Picture 14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CE06870-8EA8-4EC7-ACAD-D2712C563EC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5" name="Picture 14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1EEA537A-5096-4A8E-86C1-914A3441AAF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6" name="Picture 14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A7E7148-91A6-41C3-A375-F57E8621C7B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7" name="Picture 14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79FD94ED-7487-4F93-8746-A5377E9927D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1B868DE6-2182-46AE-8604-FEBDE8932911}"/>
                    </a:ext>
                  </a:extLst>
                </p:cNvPr>
                <p:cNvGrpSpPr/>
                <p:nvPr/>
              </p:nvGrpSpPr>
              <p:grpSpPr>
                <a:xfrm>
                  <a:off x="6777566" y="3352800"/>
                  <a:ext cx="2159003" cy="1079500"/>
                  <a:chOff x="4876798" y="3352800"/>
                  <a:chExt cx="2159003" cy="10795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A6CA6C4B-B867-4802-9B02-BAA9BB81AC0F}"/>
                      </a:ext>
                    </a:extLst>
                  </p:cNvPr>
                  <p:cNvGrpSpPr/>
                  <p:nvPr/>
                </p:nvGrpSpPr>
                <p:grpSpPr>
                  <a:xfrm>
                    <a:off x="4876798" y="3352800"/>
                    <a:ext cx="1219202" cy="1079500"/>
                    <a:chOff x="5829300" y="3352800"/>
                    <a:chExt cx="1219202" cy="1079500"/>
                  </a:xfrm>
                </p:grpSpPr>
                <p:grpSp>
                  <p:nvGrpSpPr>
                    <p:cNvPr id="118" name="Group 117">
                      <a:extLst>
                        <a:ext uri="{FF2B5EF4-FFF2-40B4-BE49-F238E27FC236}">
                          <a16:creationId xmlns:a16="http://schemas.microsoft.com/office/drawing/2014/main" id="{C6022667-AD28-451A-A9AC-FD311E901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81699" y="40767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134" name="Picture 13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50636D8B-329E-4F40-8A4E-EFB93BFC8ED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35" name="Picture 13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190D7F5-2E4C-428F-9B46-03D524CB438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36" name="Picture 13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D476F7AA-C9F4-4329-A3FA-46D90B0F685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37" name="Picture 13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499CB4B2-31B7-4E71-A81E-5ECB1840F46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19" name="Group 118">
                      <a:extLst>
                        <a:ext uri="{FF2B5EF4-FFF2-40B4-BE49-F238E27FC236}">
                          <a16:creationId xmlns:a16="http://schemas.microsoft.com/office/drawing/2014/main" id="{788A5DD8-9348-47B0-A8E9-B73C3DF3369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8354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130" name="Picture 12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35ADA0E-E983-48B1-A1CC-A8E7610B60B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31" name="Picture 13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BF43E19-E99D-4DE5-A155-96510833275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32" name="Picture 13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3D2761FC-57F3-4923-B4D1-3F8D5D22222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33" name="Picture 13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07F8BD50-D315-4E99-BF27-31756AB78C4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20" name="Group 119">
                      <a:extLst>
                        <a:ext uri="{FF2B5EF4-FFF2-40B4-BE49-F238E27FC236}">
                          <a16:creationId xmlns:a16="http://schemas.microsoft.com/office/drawing/2014/main" id="{C0ACCC8E-6F11-4961-BB78-1ECAB603BA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6299" y="35941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126" name="Picture 12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DAC2AEDA-27B1-4B1E-AE74-009CE45A190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27" name="Picture 12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CD0D6CF3-9403-45E1-A085-7DFCBC8733D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28" name="Picture 12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5CE3AC2A-4BB8-4813-A61A-BAA59EB6CC8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29" name="Picture 12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FFF7AF49-FD6A-4868-91A9-DB1E252E89B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21" name="Group 120">
                      <a:extLst>
                        <a:ext uri="{FF2B5EF4-FFF2-40B4-BE49-F238E27FC236}">
                          <a16:creationId xmlns:a16="http://schemas.microsoft.com/office/drawing/2014/main" id="{779DB0EF-D913-40C9-BDCF-EA04ED5192B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3528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122" name="Picture 12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C214ACAB-3EEA-43E3-8648-DDB36E50352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23" name="Picture 12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366AF63C-B492-4D6A-98A5-46F78505D61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24" name="Picture 12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7503CD5-3499-481A-8339-7E7269C997D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25" name="Picture 12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7B33AFF6-8106-4AB5-A9C1-73D01F65615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97" name="Group 96">
                    <a:extLst>
                      <a:ext uri="{FF2B5EF4-FFF2-40B4-BE49-F238E27FC236}">
                        <a16:creationId xmlns:a16="http://schemas.microsoft.com/office/drawing/2014/main" id="{79999A05-2730-4FA6-A612-97262E4C283B}"/>
                      </a:ext>
                    </a:extLst>
                  </p:cNvPr>
                  <p:cNvGrpSpPr/>
                  <p:nvPr/>
                </p:nvGrpSpPr>
                <p:grpSpPr>
                  <a:xfrm>
                    <a:off x="5816599" y="3352800"/>
                    <a:ext cx="1219202" cy="1079500"/>
                    <a:chOff x="5829300" y="3352800"/>
                    <a:chExt cx="1219202" cy="1079500"/>
                  </a:xfrm>
                </p:grpSpPr>
                <p:grpSp>
                  <p:nvGrpSpPr>
                    <p:cNvPr id="98" name="Group 97">
                      <a:extLst>
                        <a:ext uri="{FF2B5EF4-FFF2-40B4-BE49-F238E27FC236}">
                          <a16:creationId xmlns:a16="http://schemas.microsoft.com/office/drawing/2014/main" id="{14296208-34E9-4EE5-9C3E-111977E5770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81699" y="40767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114" name="Picture 11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409AC0B3-CBF6-4EC8-B0D9-D7AF233D5D2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15" name="Picture 11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310B39F-7816-416E-BCBF-7A6AAB8CC0A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16" name="Picture 11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B35549A-9F0B-41E9-A93E-09773BA2760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17" name="Picture 11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CD9FBD4-6236-417D-9794-60102F08701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99" name="Group 98">
                      <a:extLst>
                        <a:ext uri="{FF2B5EF4-FFF2-40B4-BE49-F238E27FC236}">
                          <a16:creationId xmlns:a16="http://schemas.microsoft.com/office/drawing/2014/main" id="{A2528555-1624-4000-AB6E-4ACE3766F40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8354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110" name="Picture 10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662D18E-A072-4053-AD95-9AC69BB05F8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11" name="Picture 11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C218151-421C-4CB5-849B-59E1FBDE834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12" name="Picture 11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0A50CB7E-18CB-4D28-8CB9-F4B0A61ABB0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13" name="Picture 11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C73FD29B-F4E1-43DF-BC47-F7C35A5BA98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00" name="Group 99">
                      <a:extLst>
                        <a:ext uri="{FF2B5EF4-FFF2-40B4-BE49-F238E27FC236}">
                          <a16:creationId xmlns:a16="http://schemas.microsoft.com/office/drawing/2014/main" id="{B5CEBF3D-750C-4E88-87B5-AB3FC12CCC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6299" y="35941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106" name="Picture 10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F1F6038A-A73B-4FB8-9C38-37DA3221A6D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07" name="Picture 10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E4916E6-600C-4C2F-A7F3-2653F46427D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08" name="Picture 10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1EC30306-C26A-416E-B057-0517CB54052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09" name="Picture 10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7D66906-58FA-43BF-BEFE-076DD3614A3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01" name="Group 100">
                      <a:extLst>
                        <a:ext uri="{FF2B5EF4-FFF2-40B4-BE49-F238E27FC236}">
                          <a16:creationId xmlns:a16="http://schemas.microsoft.com/office/drawing/2014/main" id="{7FA0CAE0-2699-499F-AEF5-EF7D8FC053B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3528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102" name="Picture 10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1AEF0927-94CE-4116-81D2-0A32202A04D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03" name="Picture 10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A16ECBC-DF54-49A4-93FF-199878650CA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04" name="Picture 10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D00DA342-0B0F-46DF-90F7-1076E82185F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05" name="Picture 10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F58C07A1-644F-4B72-B58D-EDAD910D4C0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1F2FFC32-D928-480C-80A5-F90B3B614961}"/>
                    </a:ext>
                  </a:extLst>
                </p:cNvPr>
                <p:cNvGrpSpPr/>
                <p:nvPr/>
              </p:nvGrpSpPr>
              <p:grpSpPr>
                <a:xfrm>
                  <a:off x="4847163" y="2410883"/>
                  <a:ext cx="2159003" cy="1079500"/>
                  <a:chOff x="4876798" y="3352800"/>
                  <a:chExt cx="2159003" cy="1079500"/>
                </a:xfrm>
              </p:grpSpPr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A4D1DD25-0C60-48BE-B8B9-A950950C2D62}"/>
                      </a:ext>
                    </a:extLst>
                  </p:cNvPr>
                  <p:cNvGrpSpPr/>
                  <p:nvPr/>
                </p:nvGrpSpPr>
                <p:grpSpPr>
                  <a:xfrm>
                    <a:off x="4876798" y="3352800"/>
                    <a:ext cx="1219202" cy="1079500"/>
                    <a:chOff x="5829300" y="3352800"/>
                    <a:chExt cx="1219202" cy="1079500"/>
                  </a:xfrm>
                </p:grpSpPr>
                <p:grpSp>
                  <p:nvGrpSpPr>
                    <p:cNvPr id="76" name="Group 75">
                      <a:extLst>
                        <a:ext uri="{FF2B5EF4-FFF2-40B4-BE49-F238E27FC236}">
                          <a16:creationId xmlns:a16="http://schemas.microsoft.com/office/drawing/2014/main" id="{CA4A8BA6-F1F9-46F4-96C1-6F4D6454011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81699" y="40767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92" name="Picture 9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3FD8D9B-16C9-4281-936C-644072C67B1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3" name="Picture 9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812F659-7B76-4EAF-AC1D-CD06756E2AB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4" name="Picture 9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01A8B9CA-9705-448E-8F3C-D53A4B7D793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5" name="Picture 9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337FAD4-C200-44A1-AF4D-549A4253706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77" name="Group 76">
                      <a:extLst>
                        <a:ext uri="{FF2B5EF4-FFF2-40B4-BE49-F238E27FC236}">
                          <a16:creationId xmlns:a16="http://schemas.microsoft.com/office/drawing/2014/main" id="{F852F5C0-4E59-40D2-B691-C92D85B5BC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8354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88" name="Picture 8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3B2CEE0-084B-4B64-AFBA-FDA695E11B3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89" name="Picture 8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579D5030-F831-499A-8185-6572D0E9284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0" name="Picture 8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01411C1F-AC1E-485A-830B-D017F7775A7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1" name="Picture 9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3C2EB961-C7F7-4708-A460-F67A9FF621E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78" name="Group 77">
                      <a:extLst>
                        <a:ext uri="{FF2B5EF4-FFF2-40B4-BE49-F238E27FC236}">
                          <a16:creationId xmlns:a16="http://schemas.microsoft.com/office/drawing/2014/main" id="{6DCBF98B-E624-44B0-AFD4-B1499AD080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6299" y="35941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84" name="Picture 8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F6C9B11-8840-4321-83D9-C86DECEC2F6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85" name="Picture 8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045B3AC-0E10-4255-B834-96E61EE4A4D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86" name="Picture 8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FC205DBF-490F-4D20-8F27-2699AEA5B77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87" name="Picture 8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10DE683-357F-440F-80A9-8FA2B1EF3BE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79" name="Group 78">
                      <a:extLst>
                        <a:ext uri="{FF2B5EF4-FFF2-40B4-BE49-F238E27FC236}">
                          <a16:creationId xmlns:a16="http://schemas.microsoft.com/office/drawing/2014/main" id="{0E29EA7E-0CE1-41C8-96B4-8138B88E62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3528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80" name="Picture 7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B173F39-DA74-4161-B33A-E21E23CE80C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81" name="Picture 8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16253870-91A6-4FA0-95C2-5CADF59CA6A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82" name="Picture 8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4B4D2BD0-FDFA-4CA8-9568-BA44CFC4541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83" name="Picture 8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18FD2F78-5FA0-459F-B199-C5A03808A20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3A14328C-6AF9-4A04-B97D-9F811DA582C2}"/>
                      </a:ext>
                    </a:extLst>
                  </p:cNvPr>
                  <p:cNvGrpSpPr/>
                  <p:nvPr/>
                </p:nvGrpSpPr>
                <p:grpSpPr>
                  <a:xfrm>
                    <a:off x="5816599" y="3352800"/>
                    <a:ext cx="1219202" cy="1079500"/>
                    <a:chOff x="5829300" y="3352800"/>
                    <a:chExt cx="1219202" cy="1079500"/>
                  </a:xfrm>
                </p:grpSpPr>
                <p:grpSp>
                  <p:nvGrpSpPr>
                    <p:cNvPr id="56" name="Group 55">
                      <a:extLst>
                        <a:ext uri="{FF2B5EF4-FFF2-40B4-BE49-F238E27FC236}">
                          <a16:creationId xmlns:a16="http://schemas.microsoft.com/office/drawing/2014/main" id="{5F1FAFC4-6BA1-46B0-9189-A670651861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81699" y="40767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72" name="Picture 7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1992540E-E586-4E34-A2FD-3F1024160CF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3" name="Picture 7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367A6D10-0B10-4424-82D4-CEFD2257DD9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4" name="Picture 7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5D03D895-C8FA-47B5-A7BD-2E91B0F5A67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5" name="Picture 7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A4FE4607-D5C5-4996-84B9-0B3807B9F97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57" name="Group 56">
                      <a:extLst>
                        <a:ext uri="{FF2B5EF4-FFF2-40B4-BE49-F238E27FC236}">
                          <a16:creationId xmlns:a16="http://schemas.microsoft.com/office/drawing/2014/main" id="{A2F68B7A-F8C2-4417-8914-3E913BCB606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8354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68" name="Picture 6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FF12F41A-BA52-4DBC-8009-0A397A291E8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9" name="Picture 6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A56AEEAF-8D70-4ADB-AC5C-D3FB1378A91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0" name="Picture 6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16C81B20-8436-4ED1-B981-995A6AAFB56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1" name="Picture 7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071E3EB6-AE55-4A8B-9B5B-4F2836251DF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58" name="Group 57">
                      <a:extLst>
                        <a:ext uri="{FF2B5EF4-FFF2-40B4-BE49-F238E27FC236}">
                          <a16:creationId xmlns:a16="http://schemas.microsoft.com/office/drawing/2014/main" id="{748BE4F0-C357-4C87-A40C-2EF407E576D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6299" y="35941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64" name="Picture 6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7A9BA1A0-8B6E-441A-94E5-D926909510C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5" name="Picture 6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371FDE38-1711-4DCC-BDFD-53E05042439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6" name="Picture 6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0ABC7E68-4A2D-450D-AC45-E53572B4514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7" name="Picture 6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3BC01A33-5120-4A00-B56D-E33E0BB797E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59" name="Group 58">
                      <a:extLst>
                        <a:ext uri="{FF2B5EF4-FFF2-40B4-BE49-F238E27FC236}">
                          <a16:creationId xmlns:a16="http://schemas.microsoft.com/office/drawing/2014/main" id="{D3FB5E83-8BF9-4A32-8B86-D1B17BCD72A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3528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60" name="Picture 5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F7FD868C-1A1E-40B0-A41D-12439AA4829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1" name="Picture 6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3C678C7-658D-4AF0-8D41-3B45F5E5673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2" name="Picture 6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DB3D10E0-978F-46CE-B64F-C825C765E51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3" name="Picture 6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51008639-37FE-4074-88E0-840E7630642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C1DAEE0C-481B-48FA-BA78-9A74AA60CAD9}"/>
                    </a:ext>
                  </a:extLst>
                </p:cNvPr>
                <p:cNvGrpSpPr/>
                <p:nvPr/>
              </p:nvGrpSpPr>
              <p:grpSpPr>
                <a:xfrm>
                  <a:off x="6743694" y="2410883"/>
                  <a:ext cx="2159003" cy="1079500"/>
                  <a:chOff x="4876798" y="3352800"/>
                  <a:chExt cx="2159003" cy="1079500"/>
                </a:xfrm>
              </p:grpSpPr>
              <p:grpSp>
                <p:nvGrpSpPr>
                  <p:cNvPr id="12" name="Group 11">
                    <a:extLst>
                      <a:ext uri="{FF2B5EF4-FFF2-40B4-BE49-F238E27FC236}">
                        <a16:creationId xmlns:a16="http://schemas.microsoft.com/office/drawing/2014/main" id="{D9C9DC25-8327-4020-9B65-A26292E27A0D}"/>
                      </a:ext>
                    </a:extLst>
                  </p:cNvPr>
                  <p:cNvGrpSpPr/>
                  <p:nvPr/>
                </p:nvGrpSpPr>
                <p:grpSpPr>
                  <a:xfrm>
                    <a:off x="4876798" y="3352800"/>
                    <a:ext cx="1219202" cy="1079500"/>
                    <a:chOff x="5829300" y="3352800"/>
                    <a:chExt cx="1219202" cy="1079500"/>
                  </a:xfrm>
                </p:grpSpPr>
                <p:grpSp>
                  <p:nvGrpSpPr>
                    <p:cNvPr id="34" name="Group 33">
                      <a:extLst>
                        <a:ext uri="{FF2B5EF4-FFF2-40B4-BE49-F238E27FC236}">
                          <a16:creationId xmlns:a16="http://schemas.microsoft.com/office/drawing/2014/main" id="{22069DAD-285B-4C6D-9A1B-368544D6634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81699" y="40767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50" name="Picture 4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FE6CE30C-2073-4B7A-A963-58277A2639C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1" name="Picture 5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517AE85-69D2-4DD1-995F-00E98C9A35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2" name="Picture 5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5B75BA83-3E67-41B7-880A-617E253A94A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3" name="Picture 5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5F90F981-E3D5-4969-9D82-B75CF9E9D96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35" name="Group 34">
                      <a:extLst>
                        <a:ext uri="{FF2B5EF4-FFF2-40B4-BE49-F238E27FC236}">
                          <a16:creationId xmlns:a16="http://schemas.microsoft.com/office/drawing/2014/main" id="{358A92A6-27E4-4324-9CA3-1ABB16281F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8354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46" name="Picture 4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D2EC8425-E7B5-46C2-847A-1A8A5736793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7" name="Picture 4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C361F05B-5D4E-4135-8B52-6212A23D5EF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8" name="Picture 4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033419DB-048A-4490-9FF6-F67C6A89B97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9" name="Picture 4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57D1B88C-7C51-4E1F-AA61-721FAC24F72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36" name="Group 35">
                      <a:extLst>
                        <a:ext uri="{FF2B5EF4-FFF2-40B4-BE49-F238E27FC236}">
                          <a16:creationId xmlns:a16="http://schemas.microsoft.com/office/drawing/2014/main" id="{87EECCBF-425C-4B79-B026-7C1697C749C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6299" y="35941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42" name="Picture 4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590E7935-F422-4987-9201-684E9BD8720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3" name="Picture 4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50FD339-158C-4129-82CA-680E60ECA3F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4" name="Picture 4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C26FEBAB-976F-4F81-B79C-F02F6D04209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5" name="Picture 4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885AD260-7678-4D06-A47F-51D6A96B6E9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37" name="Group 36">
                      <a:extLst>
                        <a:ext uri="{FF2B5EF4-FFF2-40B4-BE49-F238E27FC236}">
                          <a16:creationId xmlns:a16="http://schemas.microsoft.com/office/drawing/2014/main" id="{38886D61-448E-486B-9CED-CAA05DF70D7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3528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38" name="Picture 3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D89893BD-3ABE-4FB1-B23F-3B970700CB4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9" name="Picture 3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C9B61A22-7959-4749-A76D-9ED2A33DED4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0" name="Picture 3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29938181-C803-4426-ACB6-6770D639462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1" name="Picture 4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DDFFE383-97B1-4448-ACDC-C0CB11B2182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DDD15C79-C215-45B7-9C99-B86799430CD0}"/>
                      </a:ext>
                    </a:extLst>
                  </p:cNvPr>
                  <p:cNvGrpSpPr/>
                  <p:nvPr/>
                </p:nvGrpSpPr>
                <p:grpSpPr>
                  <a:xfrm>
                    <a:off x="5816599" y="3352800"/>
                    <a:ext cx="1219202" cy="1079500"/>
                    <a:chOff x="5829300" y="3352800"/>
                    <a:chExt cx="1219202" cy="1079500"/>
                  </a:xfrm>
                </p:grpSpPr>
                <p:grpSp>
                  <p:nvGrpSpPr>
                    <p:cNvPr id="14" name="Group 13">
                      <a:extLst>
                        <a:ext uri="{FF2B5EF4-FFF2-40B4-BE49-F238E27FC236}">
                          <a16:creationId xmlns:a16="http://schemas.microsoft.com/office/drawing/2014/main" id="{3933091A-5E04-4DAB-8A04-AD57DD0778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81699" y="40767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30" name="Picture 2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6535CD2E-C83C-4679-948A-67E44F30D52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1" name="Picture 3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DAEB813A-5774-48D4-9619-3FA6DA68043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2" name="Picture 3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F8F4E870-41DD-4238-BDC6-C953E28A71A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3" name="Picture 3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96CD9B66-388D-4A4C-94E9-00419AFF90F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5" name="Group 14">
                      <a:extLst>
                        <a:ext uri="{FF2B5EF4-FFF2-40B4-BE49-F238E27FC236}">
                          <a16:creationId xmlns:a16="http://schemas.microsoft.com/office/drawing/2014/main" id="{8CEF4051-D363-4C62-AAB5-558013E8D1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8354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26" name="Picture 25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E1856832-ED9B-4420-93F2-A696F20E13F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7" name="Picture 26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4E95904C-E95D-4573-88BD-78AABEA14AB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8" name="Picture 2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97AF42CD-0D2D-47F1-A2C1-017526430F7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9" name="Picture 2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F5F60D95-196A-4924-8FA8-501728BA4A3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6" name="Group 15">
                      <a:extLst>
                        <a:ext uri="{FF2B5EF4-FFF2-40B4-BE49-F238E27FC236}">
                          <a16:creationId xmlns:a16="http://schemas.microsoft.com/office/drawing/2014/main" id="{4A0587A3-AA3B-4A14-A000-E8087265AED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6299" y="35941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22" name="Picture 21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B73C953E-092A-4517-A5DF-E337BD4092B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3" name="Picture 22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3D0A8341-26A9-466E-8477-666948A6D3E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4" name="Picture 23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A9792899-09F0-4910-9F77-90CA4D3C5F0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5" name="Picture 24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AB7AA0BE-2766-4BAC-A47A-1760CBF8077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7" name="Group 16">
                      <a:extLst>
                        <a:ext uri="{FF2B5EF4-FFF2-40B4-BE49-F238E27FC236}">
                          <a16:creationId xmlns:a16="http://schemas.microsoft.com/office/drawing/2014/main" id="{928BDCD8-3671-4869-8AA7-62890E1A50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29300" y="3352800"/>
                      <a:ext cx="1066803" cy="355600"/>
                      <a:chOff x="5829300" y="4076700"/>
                      <a:chExt cx="1066803" cy="355600"/>
                    </a:xfrm>
                  </p:grpSpPr>
                  <p:pic>
                    <p:nvPicPr>
                      <p:cNvPr id="18" name="Picture 17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C8F4323B-01D4-429B-9885-78F7D4845AB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9" name="Picture 18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7E21DDCC-BDBD-4A1B-9C73-1E4B1D6AD96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0" name="Picture 19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0A5BBA70-EF5B-4B21-ADC5-92698809353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40503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1" name="Picture 20" descr="A picture containing object&#10;&#10;Description automatically generated">
                        <a:extLst>
                          <a:ext uri="{FF2B5EF4-FFF2-40B4-BE49-F238E27FC236}">
                            <a16:creationId xmlns:a16="http://schemas.microsoft.com/office/drawing/2014/main" id="{CE240667-F858-4F4D-8446-AE41D6B3304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11902" y="4076700"/>
                        <a:ext cx="355600" cy="3556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</p:grp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98E5C4-1C9C-4C8A-9084-95737485E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48" b="99167" l="14688" r="89219">
                        <a14:foregroundMark x1="37708" y1="43056" x2="37708" y2="43056"/>
                        <a14:foregroundMark x1="40833" y1="25278" x2="33490" y2="56852"/>
                        <a14:foregroundMark x1="35781" y1="66111" x2="42552" y2="54907"/>
                        <a14:foregroundMark x1="25208" y1="60463" x2="19427" y2="7407"/>
                        <a14:foregroundMark x1="27344" y1="24352" x2="27344" y2="24352"/>
                        <a14:foregroundMark x1="21771" y1="11852" x2="24531" y2="22407"/>
                        <a14:foregroundMark x1="24844" y1="6667" x2="26302" y2="21111"/>
                        <a14:foregroundMark x1="26302" y1="21111" x2="25938" y2="21944"/>
                        <a14:foregroundMark x1="22031" y1="7963" x2="14948" y2="32593"/>
                        <a14:foregroundMark x1="14948" y1="32593" x2="17240" y2="42685"/>
                        <a14:foregroundMark x1="17240" y1="42685" x2="20521" y2="35648"/>
                        <a14:foregroundMark x1="20521" y1="35648" x2="18906" y2="16574"/>
                        <a14:foregroundMark x1="15469" y1="3333" x2="13021" y2="51019"/>
                        <a14:foregroundMark x1="13021" y1="51019" x2="17083" y2="93241"/>
                        <a14:foregroundMark x1="17083" y1="93241" x2="21302" y2="95833"/>
                        <a14:foregroundMark x1="21302" y1="95833" x2="24948" y2="92685"/>
                        <a14:foregroundMark x1="24948" y1="92685" x2="25000" y2="70278"/>
                        <a14:foregroundMark x1="25000" y1="70278" x2="15781" y2="4074"/>
                        <a14:foregroundMark x1="15000" y1="76852" x2="14896" y2="85648"/>
                        <a14:foregroundMark x1="14896" y1="85648" x2="18854" y2="95463"/>
                        <a14:foregroundMark x1="18854" y1="95463" x2="23125" y2="98241"/>
                        <a14:foregroundMark x1="23125" y1="98241" x2="70260" y2="91667"/>
                        <a14:foregroundMark x1="70260" y1="91667" x2="81094" y2="91667"/>
                        <a14:foregroundMark x1="81094" y1="91667" x2="85573" y2="91296"/>
                        <a14:foregroundMark x1="85573" y1="91296" x2="82969" y2="82407"/>
                        <a14:foregroundMark x1="82969" y1="82407" x2="74531" y2="79352"/>
                        <a14:foregroundMark x1="74531" y1="79352" x2="23750" y2="81759"/>
                        <a14:foregroundMark x1="23750" y1="81759" x2="15729" y2="75926"/>
                        <a14:foregroundMark x1="15729" y1="75926" x2="14688" y2="75741"/>
                        <a14:foregroundMark x1="28906" y1="79722" x2="20313" y2="83519"/>
                        <a14:foregroundMark x1="20313" y1="83519" x2="18490" y2="92037"/>
                        <a14:foregroundMark x1="18490" y1="92037" x2="20833" y2="99167"/>
                        <a14:foregroundMark x1="20833" y1="99167" x2="49635" y2="97963"/>
                        <a14:foregroundMark x1="49635" y1="97963" x2="56823" y2="93889"/>
                        <a14:foregroundMark x1="56823" y1="93889" x2="53958" y2="85926"/>
                        <a14:foregroundMark x1="53958" y1="85926" x2="42969" y2="79630"/>
                        <a14:foregroundMark x1="42969" y1="79630" x2="28802" y2="78426"/>
                        <a14:foregroundMark x1="28802" y1="78426" x2="25521" y2="80278"/>
                        <a14:foregroundMark x1="15937" y1="79167" x2="11927" y2="82407"/>
                        <a14:foregroundMark x1="11927" y1="82407" x2="10885" y2="90741"/>
                        <a14:foregroundMark x1="10885" y1="90741" x2="11146" y2="98519"/>
                        <a14:foregroundMark x1="11146" y1="98519" x2="85885" y2="99907"/>
                        <a14:foregroundMark x1="85885" y1="99907" x2="88802" y2="94167"/>
                        <a14:foregroundMark x1="88802" y1="94167" x2="87552" y2="87315"/>
                        <a14:foregroundMark x1="87552" y1="87315" x2="84531" y2="82407"/>
                        <a14:foregroundMark x1="84531" y1="82407" x2="24635" y2="81204"/>
                        <a14:foregroundMark x1="24635" y1="81204" x2="16719" y2="78611"/>
                        <a14:foregroundMark x1="16719" y1="78611" x2="15781" y2="78611"/>
                        <a14:foregroundMark x1="21563" y1="14444" x2="20104" y2="35185"/>
                        <a14:foregroundMark x1="20104" y1="35185" x2="21302" y2="46389"/>
                        <a14:foregroundMark x1="21302" y1="46389" x2="25313" y2="55833"/>
                        <a14:foregroundMark x1="25313" y1="55833" x2="29896" y2="59907"/>
                        <a14:foregroundMark x1="29896" y1="59907" x2="33958" y2="55741"/>
                        <a14:foregroundMark x1="33958" y1="55741" x2="39635" y2="39352"/>
                        <a14:foregroundMark x1="39635" y1="39352" x2="39531" y2="29074"/>
                        <a14:foregroundMark x1="39531" y1="29074" x2="36615" y2="20000"/>
                        <a14:foregroundMark x1="36615" y1="20000" x2="27187" y2="8704"/>
                        <a14:foregroundMark x1="27187" y1="8704" x2="22083" y2="7500"/>
                        <a14:foregroundMark x1="22083" y1="7500" x2="18646" y2="11481"/>
                        <a14:foregroundMark x1="18646" y1="11481" x2="21615" y2="19352"/>
                        <a14:foregroundMark x1="32865" y1="8241" x2="21302" y2="11852"/>
                        <a14:foregroundMark x1="21302" y1="11852" x2="17604" y2="22593"/>
                        <a14:foregroundMark x1="17604" y1="22593" x2="17240" y2="41481"/>
                        <a14:foregroundMark x1="17240" y1="41481" x2="19323" y2="50000"/>
                        <a14:foregroundMark x1="19323" y1="50000" x2="22813" y2="57593"/>
                        <a14:foregroundMark x1="22813" y1="57593" x2="27708" y2="59630"/>
                        <a14:foregroundMark x1="27708" y1="59630" x2="35156" y2="52407"/>
                        <a14:foregroundMark x1="35156" y1="52407" x2="41042" y2="33241"/>
                        <a14:foregroundMark x1="41042" y1="33241" x2="41771" y2="23519"/>
                        <a14:foregroundMark x1="41771" y1="23519" x2="40208" y2="15926"/>
                        <a14:foregroundMark x1="40208" y1="15926" x2="36563" y2="10185"/>
                        <a14:foregroundMark x1="36563" y1="10185" x2="27656" y2="7130"/>
                        <a14:foregroundMark x1="27656" y1="7130" x2="27656" y2="7130"/>
                        <a14:foregroundMark x1="26302" y1="15463" x2="23281" y2="25185"/>
                        <a14:foregroundMark x1="23281" y1="25185" x2="23750" y2="37685"/>
                        <a14:foregroundMark x1="23750" y1="37685" x2="27292" y2="46667"/>
                        <a14:foregroundMark x1="27292" y1="46667" x2="32135" y2="42222"/>
                        <a14:foregroundMark x1="32135" y1="42222" x2="32917" y2="30278"/>
                        <a14:foregroundMark x1="32917" y1="30278" x2="31927" y2="20648"/>
                        <a14:foregroundMark x1="31927" y1="20648" x2="29844" y2="14074"/>
                        <a14:foregroundMark x1="29844" y1="14074" x2="26458" y2="17963"/>
                        <a14:foregroundMark x1="26458" y1="17963" x2="26458" y2="18333"/>
                        <a14:foregroundMark x1="36250" y1="21944" x2="31250" y2="20833"/>
                        <a14:foregroundMark x1="31250" y1="20833" x2="29063" y2="26852"/>
                        <a14:foregroundMark x1="29063" y1="26852" x2="31615" y2="35926"/>
                        <a14:foregroundMark x1="31615" y1="35926" x2="37188" y2="34167"/>
                        <a14:foregroundMark x1="37188" y1="34167" x2="37813" y2="26296"/>
                        <a14:foregroundMark x1="37813" y1="26296" x2="36354" y2="19630"/>
                        <a14:foregroundMark x1="36354" y1="19630" x2="34583" y2="19074"/>
                        <a14:foregroundMark x1="25781" y1="6111" x2="50583" y2="23562"/>
                        <a14:foregroundMark x1="68249" y1="19028" x2="69010" y2="12037"/>
                        <a14:foregroundMark x1="69010" y1="12037" x2="61198" y2="7685"/>
                        <a14:foregroundMark x1="61198" y1="7685" x2="25990" y2="6944"/>
                        <a14:foregroundMark x1="52500" y1="10741" x2="46094" y2="11204"/>
                        <a14:foregroundMark x1="46094" y1="11204" x2="41406" y2="14815"/>
                        <a14:foregroundMark x1="41406" y1="14815" x2="43854" y2="24630"/>
                        <a14:foregroundMark x1="43854" y1="24630" x2="45535" y2="26075"/>
                        <a14:foregroundMark x1="67043" y1="19126" x2="68385" y2="14722"/>
                        <a14:foregroundMark x1="68385" y1="14722" x2="61719" y2="8519"/>
                        <a14:foregroundMark x1="61719" y1="8519" x2="49948" y2="9630"/>
                        <a14:foregroundMark x1="68750" y1="13889" x2="60938" y2="7870"/>
                        <a14:foregroundMark x1="60938" y1="7870" x2="49531" y2="7685"/>
                        <a14:foregroundMark x1="49531" y1="7685" x2="44115" y2="10741"/>
                        <a14:foregroundMark x1="44115" y1="10741" x2="42135" y2="16944"/>
                        <a14:foregroundMark x1="42135" y1="16944" x2="43490" y2="24074"/>
                        <a14:foregroundMark x1="43490" y1="24074" x2="45581" y2="27685"/>
                        <a14:foregroundMark x1="70677" y1="23333" x2="69844" y2="13981"/>
                        <a14:foregroundMark x1="69844" y1="13981" x2="66354" y2="8889"/>
                        <a14:foregroundMark x1="66354" y1="8889" x2="64010" y2="8889"/>
                        <a14:foregroundMark x1="61719" y1="17778" x2="51875" y2="17037"/>
                        <a14:foregroundMark x1="51875" y1="17037" x2="54203" y2="22131"/>
                        <a14:foregroundMark x1="37552" y1="3519" x2="41875" y2="3241"/>
                        <a14:foregroundMark x1="41875" y1="3241" x2="66354" y2="3241"/>
                        <a14:foregroundMark x1="78750" y1="11111" x2="81094" y2="56019"/>
                        <a14:foregroundMark x1="76354" y1="14352" x2="70469" y2="15926"/>
                        <a14:foregroundMark x1="70469" y1="15926" x2="68544" y2="19170"/>
                        <a14:foregroundMark x1="70174" y1="59020" x2="71094" y2="63333"/>
                        <a14:foregroundMark x1="71094" y1="63333" x2="76198" y2="73241"/>
                        <a14:foregroundMark x1="76198" y1="73241" x2="80260" y2="77593"/>
                        <a14:foregroundMark x1="80260" y1="77593" x2="85833" y2="72685"/>
                        <a14:foregroundMark x1="85833" y1="72685" x2="87240" y2="59352"/>
                        <a14:foregroundMark x1="87240" y1="59352" x2="83698" y2="34074"/>
                        <a14:foregroundMark x1="83698" y1="34074" x2="75260" y2="16481"/>
                        <a14:foregroundMark x1="75260" y1="16481" x2="74688" y2="14167"/>
                        <a14:foregroundMark x1="22813" y1="84630" x2="15625" y2="84630"/>
                        <a14:foregroundMark x1="15625" y1="84630" x2="12031" y2="88241"/>
                        <a14:foregroundMark x1="12031" y1="88241" x2="12604" y2="97963"/>
                        <a14:foregroundMark x1="12604" y1="97963" x2="51979" y2="99444"/>
                        <a14:foregroundMark x1="51979" y1="99444" x2="76146" y2="95000"/>
                        <a14:foregroundMark x1="76146" y1="95000" x2="90260" y2="98241"/>
                        <a14:foregroundMark x1="90260" y1="98241" x2="93750" y2="93148"/>
                        <a14:foregroundMark x1="93750" y1="93148" x2="89219" y2="87315"/>
                        <a14:foregroundMark x1="89219" y1="87315" x2="24427" y2="87222"/>
                        <a14:foregroundMark x1="24427" y1="87222" x2="21094" y2="82778"/>
                        <a14:foregroundMark x1="21094" y1="82778" x2="21094" y2="82778"/>
                        <a14:foregroundMark x1="30052" y1="89630" x2="15625" y2="92222"/>
                        <a14:foregroundMark x1="15625" y1="92222" x2="13281" y2="97778"/>
                        <a14:foregroundMark x1="13281" y1="97778" x2="23594" y2="99537"/>
                        <a14:foregroundMark x1="23594" y1="99537" x2="40573" y2="97130"/>
                        <a14:foregroundMark x1="40573" y1="97130" x2="81979" y2="99815"/>
                        <a14:foregroundMark x1="81979" y1="99815" x2="89115" y2="99259"/>
                        <a14:foregroundMark x1="89115" y1="99259" x2="77969" y2="93519"/>
                        <a14:foregroundMark x1="77969" y1="93519" x2="28490" y2="90185"/>
                        <a14:foregroundMark x1="86823" y1="8333" x2="83594" y2="2500"/>
                        <a14:foregroundMark x1="83594" y1="2500" x2="83073" y2="10278"/>
                        <a14:foregroundMark x1="83073" y1="10278" x2="79635" y2="6667"/>
                        <a14:foregroundMark x1="79635" y1="6667" x2="83958" y2="10000"/>
                        <a14:foregroundMark x1="83958" y1="10000" x2="82552" y2="3148"/>
                        <a14:foregroundMark x1="82552" y1="3148" x2="84427" y2="5370"/>
                        <a14:foregroundMark x1="85677" y1="8519" x2="86615" y2="16667"/>
                        <a14:foregroundMark x1="86615" y1="16667" x2="87031" y2="14630"/>
                        <a14:foregroundMark x1="86823" y1="17778" x2="86823" y2="16296"/>
                        <a14:foregroundMark x1="86719" y1="15741" x2="87240" y2="23056"/>
                        <a14:foregroundMark x1="87240" y1="23056" x2="86615" y2="20370"/>
                        <a14:foregroundMark x1="86823" y1="20370" x2="87344" y2="22037"/>
                        <a14:backgroundMark x1="48229" y1="37778" x2="48229" y2="37778"/>
                        <a14:backgroundMark x1="50938" y1="30463" x2="47240" y2="32593"/>
                        <a14:backgroundMark x1="47240" y1="32593" x2="47188" y2="40463"/>
                        <a14:backgroundMark x1="47188" y1="40463" x2="50104" y2="48426"/>
                        <a14:backgroundMark x1="50104" y1="48426" x2="54010" y2="52778"/>
                        <a14:backgroundMark x1="54010" y1="52778" x2="58438" y2="51111"/>
                        <a14:backgroundMark x1="58438" y1="51111" x2="61875" y2="46296"/>
                        <a14:backgroundMark x1="61875" y1="46296" x2="64271" y2="40463"/>
                        <a14:backgroundMark x1="64271" y1="40463" x2="62083" y2="33796"/>
                        <a14:backgroundMark x1="62083" y1="33796" x2="53854" y2="28796"/>
                        <a14:backgroundMark x1="53854" y1="28796" x2="49688" y2="29630"/>
                        <a14:backgroundMark x1="49688" y1="29630" x2="49010" y2="30463"/>
                        <a14:backgroundMark x1="49479" y1="29630" x2="57083" y2="41852"/>
                        <a14:backgroundMark x1="57083" y1="41852" x2="65573" y2="42222"/>
                        <a14:backgroundMark x1="65573" y1="42222" x2="65052" y2="34259"/>
                        <a14:backgroundMark x1="65052" y1="34259" x2="51250" y2="29444"/>
                        <a14:backgroundMark x1="51250" y1="29444" x2="48854" y2="29444"/>
                        <a14:backgroundMark x1="55000" y1="33056" x2="52031" y2="38796"/>
                        <a14:backgroundMark x1="52031" y1="38796" x2="53958" y2="45741"/>
                        <a14:backgroundMark x1="53958" y1="45741" x2="58333" y2="47130"/>
                        <a14:backgroundMark x1="58333" y1="47130" x2="62292" y2="46296"/>
                        <a14:backgroundMark x1="62292" y1="46296" x2="64792" y2="40556"/>
                        <a14:backgroundMark x1="64792" y1="40556" x2="63385" y2="33981"/>
                        <a14:backgroundMark x1="63385" y1="33981" x2="59531" y2="30833"/>
                        <a14:backgroundMark x1="59531" y1="30833" x2="55156" y2="31481"/>
                        <a14:backgroundMark x1="55156" y1="31481" x2="52656" y2="34167"/>
                        <a14:backgroundMark x1="58385" y1="32685" x2="54271" y2="34259"/>
                        <a14:backgroundMark x1="54271" y1="34259" x2="55729" y2="41852"/>
                        <a14:backgroundMark x1="55729" y1="41852" x2="59844" y2="43333"/>
                        <a14:backgroundMark x1="59844" y1="43333" x2="65156" y2="43056"/>
                        <a14:backgroundMark x1="65156" y1="43056" x2="66146" y2="35556"/>
                        <a14:backgroundMark x1="66146" y1="35556" x2="62240" y2="31574"/>
                        <a14:backgroundMark x1="62240" y1="31574" x2="57344" y2="32500"/>
                        <a14:backgroundMark x1="57344" y1="36852" x2="57344" y2="36852"/>
                        <a14:backgroundMark x1="60156" y1="37130" x2="60156" y2="37130"/>
                        <a14:backgroundMark x1="59948" y1="36852" x2="59948" y2="36852"/>
                        <a14:backgroundMark x1="61198" y1="36019" x2="57188" y2="36111"/>
                        <a14:backgroundMark x1="57188" y1="36111" x2="57188" y2="36111"/>
                        <a14:backgroundMark x1="60938" y1="35093" x2="60938" y2="35093"/>
                        <a14:backgroundMark x1="60938" y1="35278" x2="60938" y2="35278"/>
                        <a14:backgroundMark x1="61042" y1="35278" x2="61042" y2="35278"/>
                        <a14:backgroundMark x1="56927" y1="35741" x2="56927" y2="35741"/>
                        <a14:backgroundMark x1="56406" y1="35833" x2="56406" y2="35833"/>
                        <a14:backgroundMark x1="62760" y1="47130" x2="58438" y2="51667"/>
                        <a14:backgroundMark x1="58438" y1="51667" x2="60833" y2="57407"/>
                        <a14:backgroundMark x1="60833" y1="57407" x2="64792" y2="58519"/>
                        <a14:backgroundMark x1="64792" y1="58519" x2="66458" y2="51019"/>
                        <a14:backgroundMark x1="66458" y1="51019" x2="63594" y2="45741"/>
                        <a14:backgroundMark x1="63594" y1="45741" x2="61979" y2="47870"/>
                        <a14:backgroundMark x1="65729" y1="35370" x2="64271" y2="42407"/>
                        <a14:backgroundMark x1="64271" y1="42407" x2="65573" y2="51481"/>
                        <a14:backgroundMark x1="65573" y1="51481" x2="67760" y2="57500"/>
                        <a14:backgroundMark x1="67760" y1="57500" x2="70573" y2="52685"/>
                        <a14:backgroundMark x1="70573" y1="52685" x2="70000" y2="44167"/>
                        <a14:backgroundMark x1="70000" y1="44167" x2="67865" y2="36667"/>
                        <a14:backgroundMark x1="67865" y1="36667" x2="65052" y2="35648"/>
                        <a14:backgroundMark x1="67656" y1="36204" x2="64948" y2="41389"/>
                        <a14:backgroundMark x1="64948" y1="41389" x2="65313" y2="48981"/>
                        <a14:backgroundMark x1="65313" y1="48981" x2="68125" y2="54074"/>
                        <a14:backgroundMark x1="68125" y1="54074" x2="69792" y2="47130"/>
                        <a14:backgroundMark x1="69792" y1="47130" x2="69948" y2="40093"/>
                        <a14:backgroundMark x1="69948" y1="40093" x2="67344" y2="36574"/>
                        <a14:backgroundMark x1="67552" y1="38148" x2="65938" y2="46204"/>
                        <a14:backgroundMark x1="65938" y1="46204" x2="67135" y2="53056"/>
                        <a14:backgroundMark x1="67135" y1="53056" x2="70365" y2="49074"/>
                        <a14:backgroundMark x1="70365" y1="49074" x2="69531" y2="41204"/>
                        <a14:backgroundMark x1="69531" y1="41204" x2="67083" y2="38426"/>
                        <a14:backgroundMark x1="67865" y1="46389" x2="67865" y2="46389"/>
                        <a14:backgroundMark x1="68750" y1="48056" x2="68750" y2="48056"/>
                        <a14:backgroundMark x1="68177" y1="48426" x2="68177" y2="48426"/>
                        <a14:backgroundMark x1="68906" y1="53704" x2="68906" y2="53704"/>
                        <a14:backgroundMark x1="69010" y1="51852" x2="68750" y2="51759"/>
                        <a14:backgroundMark x1="68906" y1="52130" x2="69115" y2="54722"/>
                        <a14:backgroundMark x1="67552" y1="44167" x2="67760" y2="49167"/>
                        <a14:backgroundMark x1="70573" y1="53704" x2="68385" y2="59537"/>
                        <a14:backgroundMark x1="68385" y1="59537" x2="70781" y2="53796"/>
                        <a14:backgroundMark x1="70781" y1="53796" x2="70417" y2="53241"/>
                        <a14:backgroundMark x1="70104" y1="58704" x2="70104" y2="58704"/>
                        <a14:backgroundMark x1="70260" y1="58796" x2="70260" y2="58796"/>
                        <a14:backgroundMark x1="70052" y1="58981" x2="70052" y2="58981"/>
                        <a14:backgroundMark x1="67656" y1="31296" x2="64531" y2="35741"/>
                        <a14:backgroundMark x1="64531" y1="35741" x2="69010" y2="36111"/>
                        <a14:backgroundMark x1="69010" y1="36111" x2="66875" y2="31204"/>
                        <a14:backgroundMark x1="45260" y1="46111" x2="45313" y2="31667"/>
                        <a14:backgroundMark x1="45313" y1="31667" x2="48281" y2="26944"/>
                        <a14:backgroundMark x1="48281" y1="26944" x2="49792" y2="33426"/>
                        <a14:backgroundMark x1="49792" y1="33426" x2="46042" y2="35648"/>
                        <a14:backgroundMark x1="46042" y1="35648" x2="45729" y2="35648"/>
                        <a14:backgroundMark x1="44844" y1="38611" x2="44844" y2="38611"/>
                        <a14:backgroundMark x1="45625" y1="29722" x2="45625" y2="29722"/>
                        <a14:backgroundMark x1="46302" y1="27685" x2="46302" y2="27685"/>
                        <a14:backgroundMark x1="45833" y1="28056" x2="45833" y2="28056"/>
                        <a14:backgroundMark x1="45417" y1="29537" x2="45417" y2="29537"/>
                        <a14:backgroundMark x1="46094" y1="28889" x2="46094" y2="28889"/>
                        <a14:backgroundMark x1="46094" y1="28519" x2="46094" y2="28519"/>
                        <a14:backgroundMark x1="45990" y1="28519" x2="45990" y2="28519"/>
                        <a14:backgroundMark x1="46406" y1="28981" x2="46406" y2="28981"/>
                        <a14:backgroundMark x1="60938" y1="24722" x2="56771" y2="26944"/>
                        <a14:backgroundMark x1="56771" y1="26944" x2="63438" y2="28056"/>
                        <a14:backgroundMark x1="63438" y1="28056" x2="60573" y2="24722"/>
                        <a14:backgroundMark x1="64740" y1="23426" x2="60469" y2="24074"/>
                        <a14:backgroundMark x1="60469" y1="24074" x2="61406" y2="31852"/>
                        <a14:backgroundMark x1="61406" y1="31852" x2="65729" y2="31852"/>
                        <a14:backgroundMark x1="65729" y1="31852" x2="66875" y2="24907"/>
                        <a14:backgroundMark x1="66875" y1="24907" x2="64115" y2="23611"/>
                        <a14:backgroundMark x1="67969" y1="23611" x2="64792" y2="28241"/>
                        <a14:backgroundMark x1="64792" y1="28241" x2="68958" y2="27685"/>
                        <a14:backgroundMark x1="68958" y1="27685" x2="67708" y2="23148"/>
                        <a14:backgroundMark x1="68854" y1="21944" x2="68073" y2="28981"/>
                        <a14:backgroundMark x1="68073" y1="28981" x2="69010" y2="22037"/>
                        <a14:backgroundMark x1="69010" y1="22037" x2="68854" y2="21759"/>
                        <a14:backgroundMark x1="66198" y1="22130" x2="66198" y2="22130"/>
                        <a14:backgroundMark x1="70521" y1="24167" x2="70521" y2="24167"/>
                        <a14:backgroundMark x1="70365" y1="24167" x2="70365" y2="24167"/>
                        <a14:backgroundMark x1="70208" y1="23981" x2="70208" y2="23981"/>
                        <a14:backgroundMark x1="70052" y1="24352" x2="70052" y2="24352"/>
                        <a14:backgroundMark x1="70052" y1="24352" x2="70000" y2="24630"/>
                        <a14:backgroundMark x1="69427" y1="25648" x2="69427" y2="25648"/>
                        <a14:backgroundMark x1="70260" y1="24352" x2="70260" y2="24352"/>
                        <a14:backgroundMark x1="70000" y1="24259" x2="70000" y2="24259"/>
                        <a14:backgroundMark x1="70000" y1="24259" x2="70000" y2="24259"/>
                        <a14:backgroundMark x1="70000" y1="24259" x2="70000" y2="24074"/>
                        <a14:backgroundMark x1="66823" y1="29907" x2="66719" y2="30278"/>
                        <a14:backgroundMark x1="65260" y1="23426" x2="65000" y2="23889"/>
                        <a14:backgroundMark x1="66094" y1="21111" x2="66458" y2="22315"/>
                        <a14:backgroundMark x1="66771" y1="22037" x2="65781" y2="24722"/>
                        <a14:backgroundMark x1="46354" y1="28056" x2="46250" y2="28704"/>
                        <a14:backgroundMark x1="70365" y1="23519" x2="70365" y2="23519"/>
                        <a14:backgroundMark x1="70521" y1="24074" x2="70417" y2="23241"/>
                        <a14:backgroundMark x1="70417" y1="23796" x2="70417" y2="23796"/>
                        <a14:backgroundMark x1="45521" y1="29074" x2="46406" y2="27685"/>
                        <a14:backgroundMark x1="47031" y1="27222" x2="47031" y2="27222"/>
                        <a14:backgroundMark x1="54635" y1="24352" x2="54635" y2="24352"/>
                        <a14:backgroundMark x1="57344" y1="23333" x2="53385" y2="24537"/>
                        <a14:backgroundMark x1="53385" y1="24537" x2="56510" y2="25370"/>
                        <a14:backgroundMark x1="53802" y1="24630" x2="46042" y2="27315"/>
                        <a14:backgroundMark x1="46042" y1="27315" x2="45365" y2="29074"/>
                        <a14:backgroundMark x1="68229" y1="22778" x2="66198" y2="20833"/>
                        <a14:backgroundMark x1="66771" y1="21852" x2="66927" y2="21759"/>
                        <a14:backgroundMark x1="66875" y1="21852" x2="67031" y2="21944"/>
                        <a14:backgroundMark x1="70417" y1="23241" x2="66719" y2="20556"/>
                        <a14:backgroundMark x1="66719" y1="20556" x2="69219" y2="21759"/>
                        <a14:backgroundMark x1="62656" y1="22222" x2="58750" y2="23241"/>
                        <a14:backgroundMark x1="58750" y1="23241" x2="60625" y2="22500"/>
                        <a14:backgroundMark x1="59323" y1="23241" x2="58281" y2="22963"/>
                        <a14:backgroundMark x1="57448" y1="23426" x2="57760" y2="23426"/>
                        <a14:backgroundMark x1="45000" y1="47130" x2="45000" y2="38056"/>
                        <a14:backgroundMark x1="58542" y1="23519" x2="58542" y2="23056"/>
                        <a14:backgroundMark x1="47917" y1="26389" x2="53958" y2="24444"/>
                        <a14:backgroundMark x1="58177" y1="23056" x2="56250" y2="23519"/>
                        <a14:backgroundMark x1="57552" y1="23333" x2="63385" y2="21481"/>
                      </a14:backgroundRemoval>
                    </a14:imgEffect>
                  </a14:imgLayer>
                </a14:imgProps>
              </a:ext>
            </a:extLst>
          </a:blip>
          <a:srcRect l="12734" r="12890"/>
          <a:stretch/>
        </p:blipFill>
        <p:spPr>
          <a:xfrm>
            <a:off x="1562100" y="0"/>
            <a:ext cx="9067800" cy="6858000"/>
          </a:xfrm>
          <a:prstGeom prst="rect">
            <a:avLst/>
          </a:prstGeom>
        </p:spPr>
      </p:pic>
      <p:grpSp>
        <p:nvGrpSpPr>
          <p:cNvPr id="702" name="Group 701">
            <a:extLst>
              <a:ext uri="{FF2B5EF4-FFF2-40B4-BE49-F238E27FC236}">
                <a16:creationId xmlns:a16="http://schemas.microsoft.com/office/drawing/2014/main" id="{72FC2BE6-47EA-419A-936D-0DD58C51CC1C}"/>
              </a:ext>
            </a:extLst>
          </p:cNvPr>
          <p:cNvGrpSpPr/>
          <p:nvPr/>
        </p:nvGrpSpPr>
        <p:grpSpPr>
          <a:xfrm>
            <a:off x="8567208" y="4810128"/>
            <a:ext cx="603249" cy="590551"/>
            <a:chOff x="4385708" y="3752322"/>
            <a:chExt cx="603249" cy="590550"/>
          </a:xfrm>
        </p:grpSpPr>
        <p:pic>
          <p:nvPicPr>
            <p:cNvPr id="703" name="Picture 702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527B7591-5861-4785-B89C-19C35093B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3182" y1="20727" x2="33182" y2="20727"/>
                          <a14:foregroundMark x1="48364" y1="14909" x2="48364" y2="149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5708" y="3987272"/>
              <a:ext cx="355600" cy="355600"/>
            </a:xfrm>
            <a:prstGeom prst="rect">
              <a:avLst/>
            </a:prstGeom>
          </p:spPr>
        </p:pic>
        <p:pic>
          <p:nvPicPr>
            <p:cNvPr id="704" name="Picture 703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2C9C58C6-B2EF-4EE2-9418-A6E42C286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3182" y1="20727" x2="33182" y2="20727"/>
                          <a14:foregroundMark x1="48364" y1="14909" x2="48364" y2="149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3357" y="3987272"/>
              <a:ext cx="355600" cy="355600"/>
            </a:xfrm>
            <a:prstGeom prst="rect">
              <a:avLst/>
            </a:prstGeom>
          </p:spPr>
        </p:pic>
        <p:pic>
          <p:nvPicPr>
            <p:cNvPr id="705" name="Picture 704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CEED23E6-3AE2-422F-ABE4-AFDA04618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3182" y1="20727" x2="33182" y2="20727"/>
                          <a14:foregroundMark x1="48364" y1="14909" x2="48364" y2="149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533" y="3752322"/>
              <a:ext cx="355600" cy="355600"/>
            </a:xfrm>
            <a:prstGeom prst="rect">
              <a:avLst/>
            </a:prstGeom>
          </p:spPr>
        </p:pic>
      </p:grpSp>
      <p:grpSp>
        <p:nvGrpSpPr>
          <p:cNvPr id="706" name="Group 705">
            <a:extLst>
              <a:ext uri="{FF2B5EF4-FFF2-40B4-BE49-F238E27FC236}">
                <a16:creationId xmlns:a16="http://schemas.microsoft.com/office/drawing/2014/main" id="{240544EE-B7E1-49E1-8C93-8A84F84D057B}"/>
              </a:ext>
            </a:extLst>
          </p:cNvPr>
          <p:cNvGrpSpPr/>
          <p:nvPr/>
        </p:nvGrpSpPr>
        <p:grpSpPr>
          <a:xfrm>
            <a:off x="6689759" y="4836585"/>
            <a:ext cx="1101697" cy="590551"/>
            <a:chOff x="4385708" y="3752322"/>
            <a:chExt cx="1101697" cy="590550"/>
          </a:xfrm>
        </p:grpSpPr>
        <p:grpSp>
          <p:nvGrpSpPr>
            <p:cNvPr id="707" name="Group 706">
              <a:extLst>
                <a:ext uri="{FF2B5EF4-FFF2-40B4-BE49-F238E27FC236}">
                  <a16:creationId xmlns:a16="http://schemas.microsoft.com/office/drawing/2014/main" id="{DD82D545-C656-420A-B3A8-320BBB2E1DAD}"/>
                </a:ext>
              </a:extLst>
            </p:cNvPr>
            <p:cNvGrpSpPr/>
            <p:nvPr/>
          </p:nvGrpSpPr>
          <p:grpSpPr>
            <a:xfrm>
              <a:off x="4385708" y="3752322"/>
              <a:ext cx="603249" cy="590550"/>
              <a:chOff x="4385708" y="3752322"/>
              <a:chExt cx="603249" cy="590550"/>
            </a:xfrm>
          </p:grpSpPr>
          <p:pic>
            <p:nvPicPr>
              <p:cNvPr id="713" name="Picture 712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B682EEE5-D264-4AAE-B7B2-077C87DF39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>
                            <a14:foregroundMark x1="33182" y1="20727" x2="33182" y2="20727"/>
                            <a14:foregroundMark x1="48364" y1="14909" x2="48364" y2="1490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5708" y="3987272"/>
                <a:ext cx="355600" cy="355600"/>
              </a:xfrm>
              <a:prstGeom prst="rect">
                <a:avLst/>
              </a:prstGeom>
            </p:spPr>
          </p:pic>
          <p:pic>
            <p:nvPicPr>
              <p:cNvPr id="714" name="Picture 713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D0E00FB6-B7FE-42A5-A371-8954CBC029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>
                            <a14:foregroundMark x1="33182" y1="20727" x2="33182" y2="20727"/>
                            <a14:foregroundMark x1="48364" y1="14909" x2="48364" y2="1490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3357" y="3987272"/>
                <a:ext cx="355600" cy="355600"/>
              </a:xfrm>
              <a:prstGeom prst="rect">
                <a:avLst/>
              </a:prstGeom>
            </p:spPr>
          </p:pic>
          <p:pic>
            <p:nvPicPr>
              <p:cNvPr id="715" name="Picture 714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38FB87DB-B0F8-4C81-A9F6-48B47ADAA2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>
                            <a14:foregroundMark x1="33182" y1="20727" x2="33182" y2="20727"/>
                            <a14:foregroundMark x1="48364" y1="14909" x2="48364" y2="1490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9533" y="3752322"/>
                <a:ext cx="355600" cy="355600"/>
              </a:xfrm>
              <a:prstGeom prst="rect">
                <a:avLst/>
              </a:prstGeom>
            </p:spPr>
          </p:pic>
        </p:grpSp>
        <p:grpSp>
          <p:nvGrpSpPr>
            <p:cNvPr id="708" name="Group 707">
              <a:extLst>
                <a:ext uri="{FF2B5EF4-FFF2-40B4-BE49-F238E27FC236}">
                  <a16:creationId xmlns:a16="http://schemas.microsoft.com/office/drawing/2014/main" id="{6B1E4A72-A0A8-485D-A894-E91A31E25346}"/>
                </a:ext>
              </a:extLst>
            </p:cNvPr>
            <p:cNvGrpSpPr/>
            <p:nvPr/>
          </p:nvGrpSpPr>
          <p:grpSpPr>
            <a:xfrm>
              <a:off x="4884156" y="3752322"/>
              <a:ext cx="603249" cy="590550"/>
              <a:chOff x="4385708" y="3752322"/>
              <a:chExt cx="603249" cy="590550"/>
            </a:xfrm>
          </p:grpSpPr>
          <p:pic>
            <p:nvPicPr>
              <p:cNvPr id="710" name="Picture 709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FF4FF1CB-1865-4EA8-9D91-0640A7C332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>
                            <a14:foregroundMark x1="33182" y1="20727" x2="33182" y2="20727"/>
                            <a14:foregroundMark x1="48364" y1="14909" x2="48364" y2="1490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5708" y="3987272"/>
                <a:ext cx="355600" cy="355600"/>
              </a:xfrm>
              <a:prstGeom prst="rect">
                <a:avLst/>
              </a:prstGeom>
            </p:spPr>
          </p:pic>
          <p:pic>
            <p:nvPicPr>
              <p:cNvPr id="711" name="Picture 710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2DECFF27-2FE0-41D4-A082-3D7250204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>
                            <a14:foregroundMark x1="33182" y1="20727" x2="33182" y2="20727"/>
                            <a14:foregroundMark x1="48364" y1="14909" x2="48364" y2="1490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3357" y="3987272"/>
                <a:ext cx="355600" cy="355600"/>
              </a:xfrm>
              <a:prstGeom prst="rect">
                <a:avLst/>
              </a:prstGeom>
            </p:spPr>
          </p:pic>
          <p:pic>
            <p:nvPicPr>
              <p:cNvPr id="712" name="Picture 711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3C449067-C07F-4061-B19F-DD9958771D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>
                            <a14:foregroundMark x1="33182" y1="20727" x2="33182" y2="20727"/>
                            <a14:foregroundMark x1="48364" y1="14909" x2="48364" y2="1490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9533" y="3752322"/>
                <a:ext cx="355600" cy="355600"/>
              </a:xfrm>
              <a:prstGeom prst="rect">
                <a:avLst/>
              </a:prstGeom>
            </p:spPr>
          </p:pic>
        </p:grpSp>
        <p:pic>
          <p:nvPicPr>
            <p:cNvPr id="709" name="Picture 708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BACEAE43-BCEA-40AA-992A-991ED6755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3182" y1="20727" x2="33182" y2="20727"/>
                          <a14:foregroundMark x1="48364" y1="14909" x2="48364" y2="149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821" y="3752322"/>
              <a:ext cx="355600" cy="355600"/>
            </a:xfrm>
            <a:prstGeom prst="rect">
              <a:avLst/>
            </a:prstGeom>
          </p:spPr>
        </p:pic>
      </p:grpSp>
      <p:grpSp>
        <p:nvGrpSpPr>
          <p:cNvPr id="716" name="Group 715">
            <a:extLst>
              <a:ext uri="{FF2B5EF4-FFF2-40B4-BE49-F238E27FC236}">
                <a16:creationId xmlns:a16="http://schemas.microsoft.com/office/drawing/2014/main" id="{4EA7A525-3A27-4B65-B8C1-67F42B97CCB4}"/>
              </a:ext>
            </a:extLst>
          </p:cNvPr>
          <p:cNvGrpSpPr/>
          <p:nvPr/>
        </p:nvGrpSpPr>
        <p:grpSpPr>
          <a:xfrm>
            <a:off x="9357779" y="4846111"/>
            <a:ext cx="1101697" cy="590551"/>
            <a:chOff x="4385708" y="3752322"/>
            <a:chExt cx="1101697" cy="590550"/>
          </a:xfrm>
        </p:grpSpPr>
        <p:grpSp>
          <p:nvGrpSpPr>
            <p:cNvPr id="717" name="Group 716">
              <a:extLst>
                <a:ext uri="{FF2B5EF4-FFF2-40B4-BE49-F238E27FC236}">
                  <a16:creationId xmlns:a16="http://schemas.microsoft.com/office/drawing/2014/main" id="{09607C16-20FA-4A06-BC1E-7F87B2508593}"/>
                </a:ext>
              </a:extLst>
            </p:cNvPr>
            <p:cNvGrpSpPr/>
            <p:nvPr/>
          </p:nvGrpSpPr>
          <p:grpSpPr>
            <a:xfrm>
              <a:off x="4385708" y="3752322"/>
              <a:ext cx="603249" cy="590550"/>
              <a:chOff x="4385708" y="3752322"/>
              <a:chExt cx="603249" cy="590550"/>
            </a:xfrm>
          </p:grpSpPr>
          <p:pic>
            <p:nvPicPr>
              <p:cNvPr id="723" name="Picture 722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E9B9E235-6331-4F04-B1C3-530BFDFA02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>
                            <a14:foregroundMark x1="33182" y1="20727" x2="33182" y2="20727"/>
                            <a14:foregroundMark x1="48364" y1="14909" x2="48364" y2="1490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5708" y="3987272"/>
                <a:ext cx="355600" cy="355600"/>
              </a:xfrm>
              <a:prstGeom prst="rect">
                <a:avLst/>
              </a:prstGeom>
            </p:spPr>
          </p:pic>
          <p:pic>
            <p:nvPicPr>
              <p:cNvPr id="724" name="Picture 723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C7443A22-DD1A-4215-8BCD-B09BB24F7B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>
                            <a14:foregroundMark x1="33182" y1="20727" x2="33182" y2="20727"/>
                            <a14:foregroundMark x1="48364" y1="14909" x2="48364" y2="1490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3357" y="3987272"/>
                <a:ext cx="355600" cy="355600"/>
              </a:xfrm>
              <a:prstGeom prst="rect">
                <a:avLst/>
              </a:prstGeom>
            </p:spPr>
          </p:pic>
          <p:pic>
            <p:nvPicPr>
              <p:cNvPr id="725" name="Picture 724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29BC85CD-C43E-45A9-BDCB-8D10E95955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>
                            <a14:foregroundMark x1="33182" y1="20727" x2="33182" y2="20727"/>
                            <a14:foregroundMark x1="48364" y1="14909" x2="48364" y2="1490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9533" y="3752322"/>
                <a:ext cx="355600" cy="355600"/>
              </a:xfrm>
              <a:prstGeom prst="rect">
                <a:avLst/>
              </a:prstGeom>
            </p:spPr>
          </p:pic>
        </p:grpSp>
        <p:grpSp>
          <p:nvGrpSpPr>
            <p:cNvPr id="718" name="Group 717">
              <a:extLst>
                <a:ext uri="{FF2B5EF4-FFF2-40B4-BE49-F238E27FC236}">
                  <a16:creationId xmlns:a16="http://schemas.microsoft.com/office/drawing/2014/main" id="{68773C57-3ADB-408C-A482-FEA66A0C12D5}"/>
                </a:ext>
              </a:extLst>
            </p:cNvPr>
            <p:cNvGrpSpPr/>
            <p:nvPr/>
          </p:nvGrpSpPr>
          <p:grpSpPr>
            <a:xfrm>
              <a:off x="4884156" y="3752322"/>
              <a:ext cx="603249" cy="590550"/>
              <a:chOff x="4385708" y="3752322"/>
              <a:chExt cx="603249" cy="590550"/>
            </a:xfrm>
          </p:grpSpPr>
          <p:pic>
            <p:nvPicPr>
              <p:cNvPr id="720" name="Picture 719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E6CAF028-60C3-46E6-91C7-4D53CE59A8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>
                            <a14:foregroundMark x1="33182" y1="20727" x2="33182" y2="20727"/>
                            <a14:foregroundMark x1="48364" y1="14909" x2="48364" y2="1490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5708" y="3987272"/>
                <a:ext cx="355600" cy="355600"/>
              </a:xfrm>
              <a:prstGeom prst="rect">
                <a:avLst/>
              </a:prstGeom>
            </p:spPr>
          </p:pic>
          <p:pic>
            <p:nvPicPr>
              <p:cNvPr id="721" name="Picture 720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3E3B72FE-5F0A-43CA-8688-D6D94F5FB6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>
                            <a14:foregroundMark x1="33182" y1="20727" x2="33182" y2="20727"/>
                            <a14:foregroundMark x1="48364" y1="14909" x2="48364" y2="1490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3357" y="3987272"/>
                <a:ext cx="355600" cy="355600"/>
              </a:xfrm>
              <a:prstGeom prst="rect">
                <a:avLst/>
              </a:prstGeom>
            </p:spPr>
          </p:pic>
          <p:pic>
            <p:nvPicPr>
              <p:cNvPr id="722" name="Picture 721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4E9359BB-2C3B-4C6E-8B30-82B7339763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>
                            <a14:foregroundMark x1="33182" y1="20727" x2="33182" y2="20727"/>
                            <a14:foregroundMark x1="48364" y1="14909" x2="48364" y2="1490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9533" y="3752322"/>
                <a:ext cx="355600" cy="355600"/>
              </a:xfrm>
              <a:prstGeom prst="rect">
                <a:avLst/>
              </a:prstGeom>
            </p:spPr>
          </p:pic>
        </p:grpSp>
        <p:pic>
          <p:nvPicPr>
            <p:cNvPr id="719" name="Picture 718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28EAF98-5D87-4AD1-91DE-C29582290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3182" y1="20727" x2="33182" y2="20727"/>
                          <a14:foregroundMark x1="48364" y1="14909" x2="48364" y2="149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821" y="3752322"/>
              <a:ext cx="355600" cy="355600"/>
            </a:xfrm>
            <a:prstGeom prst="rect">
              <a:avLst/>
            </a:prstGeom>
          </p:spPr>
        </p:pic>
      </p:grpSp>
      <p:grpSp>
        <p:nvGrpSpPr>
          <p:cNvPr id="726" name="Group 725">
            <a:extLst>
              <a:ext uri="{FF2B5EF4-FFF2-40B4-BE49-F238E27FC236}">
                <a16:creationId xmlns:a16="http://schemas.microsoft.com/office/drawing/2014/main" id="{780725E7-9946-4741-A081-C4A562A8A5C8}"/>
              </a:ext>
            </a:extLst>
          </p:cNvPr>
          <p:cNvGrpSpPr/>
          <p:nvPr/>
        </p:nvGrpSpPr>
        <p:grpSpPr>
          <a:xfrm>
            <a:off x="4007875" y="4778379"/>
            <a:ext cx="603249" cy="590551"/>
            <a:chOff x="4385708" y="3752322"/>
            <a:chExt cx="603249" cy="590550"/>
          </a:xfrm>
        </p:grpSpPr>
        <p:pic>
          <p:nvPicPr>
            <p:cNvPr id="727" name="Picture 726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3C9052BC-2E2C-4DB4-9998-9F0BC0223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3182" y1="20727" x2="33182" y2="20727"/>
                          <a14:foregroundMark x1="48364" y1="14909" x2="48364" y2="149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5708" y="3987272"/>
              <a:ext cx="355600" cy="355600"/>
            </a:xfrm>
            <a:prstGeom prst="rect">
              <a:avLst/>
            </a:prstGeom>
          </p:spPr>
        </p:pic>
        <p:pic>
          <p:nvPicPr>
            <p:cNvPr id="728" name="Picture 727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F34B368-00D0-491F-94E9-48EC0F5F2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3182" y1="20727" x2="33182" y2="20727"/>
                          <a14:foregroundMark x1="48364" y1="14909" x2="48364" y2="149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3357" y="3987272"/>
              <a:ext cx="355600" cy="355600"/>
            </a:xfrm>
            <a:prstGeom prst="rect">
              <a:avLst/>
            </a:prstGeom>
          </p:spPr>
        </p:pic>
        <p:pic>
          <p:nvPicPr>
            <p:cNvPr id="729" name="Picture 728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F6DE6266-C6D5-4584-986C-C146F61DB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3182" y1="20727" x2="33182" y2="20727"/>
                          <a14:foregroundMark x1="48364" y1="14909" x2="48364" y2="149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533" y="3752322"/>
              <a:ext cx="355600" cy="355600"/>
            </a:xfrm>
            <a:prstGeom prst="rect">
              <a:avLst/>
            </a:prstGeom>
          </p:spPr>
        </p:pic>
      </p:grpSp>
      <p:pic>
        <p:nvPicPr>
          <p:cNvPr id="730" name="Picture 729" descr="A picture containing object&#10;&#10;Description automatically generated">
            <a:extLst>
              <a:ext uri="{FF2B5EF4-FFF2-40B4-BE49-F238E27FC236}">
                <a16:creationId xmlns:a16="http://schemas.microsoft.com/office/drawing/2014/main" id="{D20C6288-94F3-47CF-A339-B257E79F821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3182" y1="20727" x2="33182" y2="20727"/>
                        <a14:foregroundMark x1="48364" y1="14909" x2="48364" y2="14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45889" flipV="1">
            <a:off x="5460976" y="5085291"/>
            <a:ext cx="355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4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F1BD64-5CFC-4D2F-80BA-38442CC06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48" r="12684"/>
          <a:stretch/>
        </p:blipFill>
        <p:spPr>
          <a:xfrm>
            <a:off x="1562501" y="0"/>
            <a:ext cx="906699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08708D-4965-46BC-8269-08AAA05B8834}"/>
              </a:ext>
            </a:extLst>
          </p:cNvPr>
          <p:cNvSpPr txBox="1"/>
          <p:nvPr/>
        </p:nvSpPr>
        <p:spPr>
          <a:xfrm>
            <a:off x="2457651" y="5650029"/>
            <a:ext cx="7363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How can we ever thank you?</a:t>
            </a:r>
          </a:p>
        </p:txBody>
      </p:sp>
    </p:spTree>
    <p:extLst>
      <p:ext uri="{BB962C8B-B14F-4D97-AF65-F5344CB8AC3E}">
        <p14:creationId xmlns:p14="http://schemas.microsoft.com/office/powerpoint/2010/main" val="1563231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947D07-F6BE-49B2-BD70-AE82C3C0D1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31" r="12527"/>
          <a:stretch/>
        </p:blipFill>
        <p:spPr>
          <a:xfrm>
            <a:off x="1533625" y="0"/>
            <a:ext cx="912475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411474D-F146-4834-97A6-A571ECBC1999}"/>
              </a:ext>
            </a:extLst>
          </p:cNvPr>
          <p:cNvGrpSpPr/>
          <p:nvPr/>
        </p:nvGrpSpPr>
        <p:grpSpPr>
          <a:xfrm>
            <a:off x="7879837" y="1382584"/>
            <a:ext cx="2178610" cy="3154375"/>
            <a:chOff x="6346211" y="1382581"/>
            <a:chExt cx="2178610" cy="315437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1867800-9631-4FFD-B0C9-C9657B74FDC6}"/>
                </a:ext>
              </a:extLst>
            </p:cNvPr>
            <p:cNvGrpSpPr/>
            <p:nvPr/>
          </p:nvGrpSpPr>
          <p:grpSpPr>
            <a:xfrm>
              <a:off x="6805061" y="1905801"/>
              <a:ext cx="1260910" cy="2107935"/>
              <a:chOff x="9731141" y="1771048"/>
              <a:chExt cx="1260910" cy="2107935"/>
            </a:xfrm>
          </p:grpSpPr>
          <p:sp>
            <p:nvSpPr>
              <p:cNvPr id="3" name="Diamond 2">
                <a:extLst>
                  <a:ext uri="{FF2B5EF4-FFF2-40B4-BE49-F238E27FC236}">
                    <a16:creationId xmlns:a16="http://schemas.microsoft.com/office/drawing/2014/main" id="{9FAE58BB-5251-4BA4-90BF-23B36E33EE49}"/>
                  </a:ext>
                </a:extLst>
              </p:cNvPr>
              <p:cNvSpPr/>
              <p:nvPr/>
            </p:nvSpPr>
            <p:spPr>
              <a:xfrm>
                <a:off x="9731141" y="1771048"/>
                <a:ext cx="1260910" cy="702645"/>
              </a:xfrm>
              <a:prstGeom prst="diamond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b="1" dirty="0"/>
                  <a:t>J</a:t>
                </a:r>
              </a:p>
            </p:txBody>
          </p:sp>
          <p:sp>
            <p:nvSpPr>
              <p:cNvPr id="4" name="Diamond 3">
                <a:extLst>
                  <a:ext uri="{FF2B5EF4-FFF2-40B4-BE49-F238E27FC236}">
                    <a16:creationId xmlns:a16="http://schemas.microsoft.com/office/drawing/2014/main" id="{A321F70D-D695-4A97-A657-947E248DE83B}"/>
                  </a:ext>
                </a:extLst>
              </p:cNvPr>
              <p:cNvSpPr/>
              <p:nvPr/>
            </p:nvSpPr>
            <p:spPr>
              <a:xfrm>
                <a:off x="9731141" y="2473693"/>
                <a:ext cx="1260910" cy="702645"/>
              </a:xfrm>
              <a:prstGeom prst="diamond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b="1" dirty="0"/>
                  <a:t>A</a:t>
                </a:r>
              </a:p>
            </p:txBody>
          </p:sp>
          <p:sp>
            <p:nvSpPr>
              <p:cNvPr id="5" name="Diamond 4">
                <a:extLst>
                  <a:ext uri="{FF2B5EF4-FFF2-40B4-BE49-F238E27FC236}">
                    <a16:creationId xmlns:a16="http://schemas.microsoft.com/office/drawing/2014/main" id="{E3416D41-0AB6-4BC9-8C9E-12E71AADF944}"/>
                  </a:ext>
                </a:extLst>
              </p:cNvPr>
              <p:cNvSpPr/>
              <p:nvPr/>
            </p:nvSpPr>
            <p:spPr>
              <a:xfrm>
                <a:off x="9731141" y="3176338"/>
                <a:ext cx="1260910" cy="702645"/>
              </a:xfrm>
              <a:prstGeom prst="diamond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b="1" dirty="0"/>
                  <a:t>J</a:t>
                </a:r>
                <a:endParaRPr lang="en-GB" b="1" dirty="0"/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FC27FC4-99E5-412F-A1AB-FB815BE45697}"/>
                </a:ext>
              </a:extLst>
            </p:cNvPr>
            <p:cNvCxnSpPr>
              <a:stCxn id="3" idx="0"/>
              <a:endCxn id="5" idx="2"/>
            </p:cNvCxnSpPr>
            <p:nvPr/>
          </p:nvCxnSpPr>
          <p:spPr>
            <a:xfrm>
              <a:off x="7435516" y="1905801"/>
              <a:ext cx="0" cy="21079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C7456E-08E7-4259-863B-30C4458721BA}"/>
                </a:ext>
              </a:extLst>
            </p:cNvPr>
            <p:cNvSpPr txBox="1"/>
            <p:nvPr/>
          </p:nvSpPr>
          <p:spPr>
            <a:xfrm>
              <a:off x="7238988" y="1382581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</a:rPr>
                <a:t>A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FC111B-75E6-4D48-8F49-E3E58AE04837}"/>
                </a:ext>
              </a:extLst>
            </p:cNvPr>
            <p:cNvSpPr txBox="1"/>
            <p:nvPr/>
          </p:nvSpPr>
          <p:spPr>
            <a:xfrm>
              <a:off x="6346211" y="4013735"/>
              <a:ext cx="21786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</a:rPr>
                <a:t>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828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52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Impact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Johnson</dc:creator>
  <cp:lastModifiedBy>James Johnson</cp:lastModifiedBy>
  <cp:revision>9</cp:revision>
  <dcterms:created xsi:type="dcterms:W3CDTF">2020-03-23T10:00:15Z</dcterms:created>
  <dcterms:modified xsi:type="dcterms:W3CDTF">2020-03-23T11:03:06Z</dcterms:modified>
</cp:coreProperties>
</file>